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8"/>
  </p:notesMasterIdLst>
  <p:sldIdLst>
    <p:sldId id="271" r:id="rId5"/>
    <p:sldId id="279" r:id="rId6"/>
    <p:sldId id="263" r:id="rId7"/>
    <p:sldId id="287" r:id="rId8"/>
    <p:sldId id="288" r:id="rId9"/>
    <p:sldId id="297" r:id="rId10"/>
    <p:sldId id="345" r:id="rId11"/>
    <p:sldId id="307" r:id="rId12"/>
    <p:sldId id="334" r:id="rId13"/>
    <p:sldId id="303" r:id="rId14"/>
    <p:sldId id="351" r:id="rId15"/>
    <p:sldId id="314" r:id="rId16"/>
    <p:sldId id="313" r:id="rId17"/>
    <p:sldId id="331" r:id="rId18"/>
    <p:sldId id="347" r:id="rId19"/>
    <p:sldId id="319" r:id="rId20"/>
    <p:sldId id="320" r:id="rId21"/>
    <p:sldId id="353" r:id="rId22"/>
    <p:sldId id="348" r:id="rId23"/>
    <p:sldId id="289" r:id="rId24"/>
    <p:sldId id="292" r:id="rId25"/>
    <p:sldId id="290" r:id="rId26"/>
    <p:sldId id="293" r:id="rId27"/>
    <p:sldId id="295" r:id="rId28"/>
    <p:sldId id="296" r:id="rId29"/>
    <p:sldId id="305" r:id="rId30"/>
    <p:sldId id="298" r:id="rId31"/>
    <p:sldId id="311" r:id="rId32"/>
    <p:sldId id="317" r:id="rId33"/>
    <p:sldId id="338" r:id="rId34"/>
    <p:sldId id="339" r:id="rId35"/>
    <p:sldId id="310" r:id="rId36"/>
    <p:sldId id="354" r:id="rId37"/>
  </p:sldIdLst>
  <p:sldSz cx="24382413" cy="13716000"/>
  <p:notesSz cx="6858000" cy="9144000"/>
  <p:defaultTextStyle>
    <a:defPPr>
      <a:defRPr lang="de-DE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AE9"/>
    <a:srgbClr val="F2F4F3"/>
    <a:srgbClr val="ECECEC"/>
    <a:srgbClr val="E9EBEA"/>
    <a:srgbClr val="CCEBF7"/>
    <a:srgbClr val="12326E"/>
    <a:srgbClr val="000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89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68" y="2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6BB4D-CFD7-41DC-ADB1-8236F38A62BB}" type="datetimeFigureOut">
              <a:rPr lang="de-DE" smtClean="0"/>
              <a:t>09.08.21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4AC82-D197-41BB-9049-D07F4F44E5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6536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INQA-Bildmar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QA-Bildmarke Hintergrund">
            <a:extLst>
              <a:ext uri="{FF2B5EF4-FFF2-40B4-BE49-F238E27FC236}">
                <a16:creationId xmlns:a16="http://schemas.microsoft.com/office/drawing/2014/main" id="{8770F357-0AA8-43D4-A153-E15225C4A140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0" y="0"/>
            <a:ext cx="24382413" cy="13716000"/>
          </a:xfrm>
          <a:custGeom>
            <a:avLst/>
            <a:gdLst>
              <a:gd name="T0" fmla="*/ 58747 w 67733"/>
              <a:gd name="T1" fmla="*/ 0 h 38100"/>
              <a:gd name="T2" fmla="*/ 58747 w 67733"/>
              <a:gd name="T3" fmla="*/ 16500 h 38100"/>
              <a:gd name="T4" fmla="*/ 50031 w 67733"/>
              <a:gd name="T5" fmla="*/ 0 h 38100"/>
              <a:gd name="T6" fmla="*/ 37563 w 67733"/>
              <a:gd name="T7" fmla="*/ 0 h 38100"/>
              <a:gd name="T8" fmla="*/ 54495 w 67733"/>
              <a:gd name="T9" fmla="*/ 32432 h 38100"/>
              <a:gd name="T10" fmla="*/ 51650 w 67733"/>
              <a:gd name="T11" fmla="*/ 38100 h 38100"/>
              <a:gd name="T12" fmla="*/ 67733 w 67733"/>
              <a:gd name="T13" fmla="*/ 38100 h 38100"/>
              <a:gd name="T14" fmla="*/ 67733 w 67733"/>
              <a:gd name="T15" fmla="*/ 34752 h 38100"/>
              <a:gd name="T16" fmla="*/ 67733 w 67733"/>
              <a:gd name="T17" fmla="*/ 28584 h 38100"/>
              <a:gd name="T18" fmla="*/ 67733 w 67733"/>
              <a:gd name="T19" fmla="*/ 0 h 38100"/>
              <a:gd name="T20" fmla="*/ 58747 w 67733"/>
              <a:gd name="T21" fmla="*/ 0 h 38100"/>
              <a:gd name="T22" fmla="*/ 7327 w 67733"/>
              <a:gd name="T23" fmla="*/ 17571 h 38100"/>
              <a:gd name="T24" fmla="*/ 7327 w 67733"/>
              <a:gd name="T25" fmla="*/ 0 h 38100"/>
              <a:gd name="T26" fmla="*/ 0 w 67733"/>
              <a:gd name="T27" fmla="*/ 0 h 38100"/>
              <a:gd name="T28" fmla="*/ 0 w 67733"/>
              <a:gd name="T29" fmla="*/ 17852 h 38100"/>
              <a:gd name="T30" fmla="*/ 0 w 67733"/>
              <a:gd name="T31" fmla="*/ 27084 h 38100"/>
              <a:gd name="T32" fmla="*/ 0 w 67733"/>
              <a:gd name="T33" fmla="*/ 30130 h 38100"/>
              <a:gd name="T34" fmla="*/ 4861 w 67733"/>
              <a:gd name="T35" fmla="*/ 29508 h 38100"/>
              <a:gd name="T36" fmla="*/ 20856 w 67733"/>
              <a:gd name="T37" fmla="*/ 38100 h 38100"/>
              <a:gd name="T38" fmla="*/ 34234 w 67733"/>
              <a:gd name="T39" fmla="*/ 38100 h 38100"/>
              <a:gd name="T40" fmla="*/ 32502 w 67733"/>
              <a:gd name="T41" fmla="*/ 34175 h 38100"/>
              <a:gd name="T42" fmla="*/ 32502 w 67733"/>
              <a:gd name="T43" fmla="*/ 0 h 38100"/>
              <a:gd name="T44" fmla="*/ 20468 w 67733"/>
              <a:gd name="T45" fmla="*/ 0 h 38100"/>
              <a:gd name="T46" fmla="*/ 20468 w 67733"/>
              <a:gd name="T47" fmla="*/ 21651 h 38100"/>
              <a:gd name="T48" fmla="*/ 7327 w 67733"/>
              <a:gd name="T49" fmla="*/ 17571 h 38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7733" h="38100">
                <a:moveTo>
                  <a:pt x="58747" y="0"/>
                </a:moveTo>
                <a:lnTo>
                  <a:pt x="58747" y="16500"/>
                </a:lnTo>
                <a:lnTo>
                  <a:pt x="50031" y="0"/>
                </a:lnTo>
                <a:lnTo>
                  <a:pt x="37563" y="0"/>
                </a:lnTo>
                <a:lnTo>
                  <a:pt x="54495" y="32432"/>
                </a:lnTo>
                <a:lnTo>
                  <a:pt x="51650" y="38100"/>
                </a:lnTo>
                <a:lnTo>
                  <a:pt x="67733" y="38100"/>
                </a:lnTo>
                <a:lnTo>
                  <a:pt x="67733" y="34752"/>
                </a:lnTo>
                <a:lnTo>
                  <a:pt x="67733" y="28584"/>
                </a:lnTo>
                <a:lnTo>
                  <a:pt x="67733" y="0"/>
                </a:lnTo>
                <a:lnTo>
                  <a:pt x="58747" y="0"/>
                </a:lnTo>
                <a:close/>
                <a:moveTo>
                  <a:pt x="7327" y="17571"/>
                </a:moveTo>
                <a:lnTo>
                  <a:pt x="7327" y="0"/>
                </a:lnTo>
                <a:lnTo>
                  <a:pt x="0" y="0"/>
                </a:lnTo>
                <a:lnTo>
                  <a:pt x="0" y="17852"/>
                </a:lnTo>
                <a:lnTo>
                  <a:pt x="0" y="27084"/>
                </a:lnTo>
                <a:lnTo>
                  <a:pt x="0" y="30130"/>
                </a:lnTo>
                <a:cubicBezTo>
                  <a:pt x="1552" y="29725"/>
                  <a:pt x="3181" y="29508"/>
                  <a:pt x="4861" y="29508"/>
                </a:cubicBezTo>
                <a:cubicBezTo>
                  <a:pt x="11540" y="29508"/>
                  <a:pt x="17421" y="32922"/>
                  <a:pt x="20856" y="38100"/>
                </a:cubicBezTo>
                <a:lnTo>
                  <a:pt x="34234" y="38100"/>
                </a:lnTo>
                <a:cubicBezTo>
                  <a:pt x="33745" y="36746"/>
                  <a:pt x="33165" y="35435"/>
                  <a:pt x="32502" y="34175"/>
                </a:cubicBezTo>
                <a:lnTo>
                  <a:pt x="32502" y="0"/>
                </a:lnTo>
                <a:lnTo>
                  <a:pt x="20468" y="0"/>
                </a:lnTo>
                <a:lnTo>
                  <a:pt x="20468" y="21651"/>
                </a:lnTo>
                <a:cubicBezTo>
                  <a:pt x="16547" y="19383"/>
                  <a:pt x="12087" y="17943"/>
                  <a:pt x="7327" y="17571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5" name="Informationsebene">
            <a:extLst>
              <a:ext uri="{FF2B5EF4-FFF2-40B4-BE49-F238E27FC236}">
                <a16:creationId xmlns:a16="http://schemas.microsoft.com/office/drawing/2014/main" id="{45EE8209-391B-4751-9063-23932710CE1F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016000" y="1020763"/>
            <a:ext cx="22350413" cy="1167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1270000" dir="10800000" sx="102000" sy="102000" algn="ctr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" name="INQA-Bildmarke">
            <a:extLst>
              <a:ext uri="{FF2B5EF4-FFF2-40B4-BE49-F238E27FC236}">
                <a16:creationId xmlns:a16="http://schemas.microsoft.com/office/drawing/2014/main" id="{E8FA15A1-6850-48E1-AD9E-E0201BB35BE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8916988" y="3949701"/>
            <a:ext cx="6546850" cy="5816600"/>
          </a:xfrm>
          <a:custGeom>
            <a:avLst/>
            <a:gdLst>
              <a:gd name="T0" fmla="*/ 12264 w 18187"/>
              <a:gd name="T1" fmla="*/ 12541 h 16170"/>
              <a:gd name="T2" fmla="*/ 13411 w 18187"/>
              <a:gd name="T3" fmla="*/ 10166 h 16170"/>
              <a:gd name="T4" fmla="*/ 14561 w 18187"/>
              <a:gd name="T5" fmla="*/ 12541 h 16170"/>
              <a:gd name="T6" fmla="*/ 12264 w 18187"/>
              <a:gd name="T7" fmla="*/ 12541 h 16170"/>
              <a:gd name="T8" fmla="*/ 5022 w 18187"/>
              <a:gd name="T9" fmla="*/ 0 h 16170"/>
              <a:gd name="T10" fmla="*/ 3193 w 18187"/>
              <a:gd name="T11" fmla="*/ 0 h 16170"/>
              <a:gd name="T12" fmla="*/ 3193 w 18187"/>
              <a:gd name="T13" fmla="*/ 6939 h 16170"/>
              <a:gd name="T14" fmla="*/ 0 w 18187"/>
              <a:gd name="T15" fmla="*/ 11424 h 16170"/>
              <a:gd name="T16" fmla="*/ 4745 w 18187"/>
              <a:gd name="T17" fmla="*/ 16170 h 16170"/>
              <a:gd name="T18" fmla="*/ 7207 w 18187"/>
              <a:gd name="T19" fmla="*/ 15482 h 16170"/>
              <a:gd name="T20" fmla="*/ 7683 w 18187"/>
              <a:gd name="T21" fmla="*/ 16010 h 16170"/>
              <a:gd name="T22" fmla="*/ 10585 w 18187"/>
              <a:gd name="T23" fmla="*/ 16010 h 16170"/>
              <a:gd name="T24" fmla="*/ 11539 w 18187"/>
              <a:gd name="T25" fmla="*/ 14038 h 16170"/>
              <a:gd name="T26" fmla="*/ 15284 w 18187"/>
              <a:gd name="T27" fmla="*/ 14038 h 16170"/>
              <a:gd name="T28" fmla="*/ 16239 w 18187"/>
              <a:gd name="T29" fmla="*/ 16010 h 16170"/>
              <a:gd name="T30" fmla="*/ 18187 w 18187"/>
              <a:gd name="T31" fmla="*/ 16010 h 16170"/>
              <a:gd name="T32" fmla="*/ 14621 w 18187"/>
              <a:gd name="T33" fmla="*/ 8905 h 16170"/>
              <a:gd name="T34" fmla="*/ 14621 w 18187"/>
              <a:gd name="T35" fmla="*/ 0 h 16170"/>
              <a:gd name="T36" fmla="*/ 12792 w 18187"/>
              <a:gd name="T37" fmla="*/ 0 h 16170"/>
              <a:gd name="T38" fmla="*/ 12792 w 18187"/>
              <a:gd name="T39" fmla="*/ 6370 h 16170"/>
              <a:gd name="T40" fmla="*/ 9427 w 18187"/>
              <a:gd name="T41" fmla="*/ 0 h 16170"/>
              <a:gd name="T42" fmla="*/ 6973 w 18187"/>
              <a:gd name="T43" fmla="*/ 0 h 16170"/>
              <a:gd name="T44" fmla="*/ 6973 w 18187"/>
              <a:gd name="T45" fmla="*/ 7233 h 16170"/>
              <a:gd name="T46" fmla="*/ 5022 w 18187"/>
              <a:gd name="T47" fmla="*/ 6687 h 16170"/>
              <a:gd name="T48" fmla="*/ 5022 w 18187"/>
              <a:gd name="T49" fmla="*/ 0 h 16170"/>
              <a:gd name="T50" fmla="*/ 9074 w 18187"/>
              <a:gd name="T51" fmla="*/ 15138 h 16170"/>
              <a:gd name="T52" fmla="*/ 8427 w 18187"/>
              <a:gd name="T53" fmla="*/ 14418 h 16170"/>
              <a:gd name="T54" fmla="*/ 9491 w 18187"/>
              <a:gd name="T55" fmla="*/ 11424 h 16170"/>
              <a:gd name="T56" fmla="*/ 8802 w 18187"/>
              <a:gd name="T57" fmla="*/ 8960 h 16170"/>
              <a:gd name="T58" fmla="*/ 8802 w 18187"/>
              <a:gd name="T59" fmla="*/ 2388 h 16170"/>
              <a:gd name="T60" fmla="*/ 12203 w 18187"/>
              <a:gd name="T61" fmla="*/ 8903 h 16170"/>
              <a:gd name="T62" fmla="*/ 9074 w 18187"/>
              <a:gd name="T63" fmla="*/ 15138 h 16170"/>
              <a:gd name="T64" fmla="*/ 4745 w 18187"/>
              <a:gd name="T65" fmla="*/ 14341 h 16170"/>
              <a:gd name="T66" fmla="*/ 1829 w 18187"/>
              <a:gd name="T67" fmla="*/ 11424 h 16170"/>
              <a:gd name="T68" fmla="*/ 4745 w 18187"/>
              <a:gd name="T69" fmla="*/ 8508 h 16170"/>
              <a:gd name="T70" fmla="*/ 7662 w 18187"/>
              <a:gd name="T71" fmla="*/ 11424 h 16170"/>
              <a:gd name="T72" fmla="*/ 7179 w 18187"/>
              <a:gd name="T73" fmla="*/ 13031 h 16170"/>
              <a:gd name="T74" fmla="*/ 5685 w 18187"/>
              <a:gd name="T75" fmla="*/ 11369 h 16170"/>
              <a:gd name="T76" fmla="*/ 3514 w 18187"/>
              <a:gd name="T77" fmla="*/ 11385 h 16170"/>
              <a:gd name="T78" fmla="*/ 5945 w 18187"/>
              <a:gd name="T79" fmla="*/ 14082 h 16170"/>
              <a:gd name="T80" fmla="*/ 4745 w 18187"/>
              <a:gd name="T81" fmla="*/ 14341 h 16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8187" h="16170">
                <a:moveTo>
                  <a:pt x="12264" y="12541"/>
                </a:moveTo>
                <a:lnTo>
                  <a:pt x="13411" y="10166"/>
                </a:lnTo>
                <a:lnTo>
                  <a:pt x="14561" y="12541"/>
                </a:lnTo>
                <a:lnTo>
                  <a:pt x="12264" y="12541"/>
                </a:lnTo>
                <a:close/>
                <a:moveTo>
                  <a:pt x="5022" y="0"/>
                </a:moveTo>
                <a:lnTo>
                  <a:pt x="3193" y="0"/>
                </a:lnTo>
                <a:lnTo>
                  <a:pt x="3193" y="6939"/>
                </a:lnTo>
                <a:cubicBezTo>
                  <a:pt x="1335" y="7582"/>
                  <a:pt x="0" y="9347"/>
                  <a:pt x="0" y="11424"/>
                </a:cubicBezTo>
                <a:cubicBezTo>
                  <a:pt x="0" y="14045"/>
                  <a:pt x="2124" y="16170"/>
                  <a:pt x="4745" y="16170"/>
                </a:cubicBezTo>
                <a:cubicBezTo>
                  <a:pt x="5647" y="16170"/>
                  <a:pt x="6489" y="15919"/>
                  <a:pt x="7207" y="15482"/>
                </a:cubicBezTo>
                <a:lnTo>
                  <a:pt x="7683" y="16010"/>
                </a:lnTo>
                <a:lnTo>
                  <a:pt x="10585" y="16010"/>
                </a:lnTo>
                <a:lnTo>
                  <a:pt x="11539" y="14038"/>
                </a:lnTo>
                <a:lnTo>
                  <a:pt x="15284" y="14038"/>
                </a:lnTo>
                <a:lnTo>
                  <a:pt x="16239" y="16010"/>
                </a:lnTo>
                <a:lnTo>
                  <a:pt x="18187" y="16010"/>
                </a:lnTo>
                <a:lnTo>
                  <a:pt x="14621" y="8905"/>
                </a:lnTo>
                <a:lnTo>
                  <a:pt x="14621" y="0"/>
                </a:lnTo>
                <a:lnTo>
                  <a:pt x="12792" y="0"/>
                </a:lnTo>
                <a:lnTo>
                  <a:pt x="12792" y="6370"/>
                </a:lnTo>
                <a:lnTo>
                  <a:pt x="9427" y="0"/>
                </a:lnTo>
                <a:lnTo>
                  <a:pt x="6973" y="0"/>
                </a:lnTo>
                <a:lnTo>
                  <a:pt x="6973" y="7233"/>
                </a:lnTo>
                <a:cubicBezTo>
                  <a:pt x="6385" y="6921"/>
                  <a:pt x="5724" y="6728"/>
                  <a:pt x="5022" y="6687"/>
                </a:cubicBezTo>
                <a:lnTo>
                  <a:pt x="5022" y="0"/>
                </a:lnTo>
                <a:close/>
                <a:moveTo>
                  <a:pt x="9074" y="15138"/>
                </a:moveTo>
                <a:lnTo>
                  <a:pt x="8427" y="14418"/>
                </a:lnTo>
                <a:cubicBezTo>
                  <a:pt x="9092" y="13601"/>
                  <a:pt x="9491" y="12559"/>
                  <a:pt x="9491" y="11424"/>
                </a:cubicBezTo>
                <a:cubicBezTo>
                  <a:pt x="9491" y="10522"/>
                  <a:pt x="9239" y="9678"/>
                  <a:pt x="8802" y="8960"/>
                </a:cubicBezTo>
                <a:lnTo>
                  <a:pt x="8802" y="2388"/>
                </a:lnTo>
                <a:lnTo>
                  <a:pt x="12203" y="8903"/>
                </a:lnTo>
                <a:lnTo>
                  <a:pt x="9074" y="15138"/>
                </a:lnTo>
                <a:close/>
                <a:moveTo>
                  <a:pt x="4745" y="14341"/>
                </a:moveTo>
                <a:cubicBezTo>
                  <a:pt x="3134" y="14341"/>
                  <a:pt x="1829" y="13035"/>
                  <a:pt x="1829" y="11424"/>
                </a:cubicBezTo>
                <a:cubicBezTo>
                  <a:pt x="1829" y="9813"/>
                  <a:pt x="3134" y="8508"/>
                  <a:pt x="4745" y="8508"/>
                </a:cubicBezTo>
                <a:cubicBezTo>
                  <a:pt x="6356" y="8508"/>
                  <a:pt x="7662" y="9813"/>
                  <a:pt x="7662" y="11424"/>
                </a:cubicBezTo>
                <a:cubicBezTo>
                  <a:pt x="7662" y="12018"/>
                  <a:pt x="7484" y="12570"/>
                  <a:pt x="7179" y="13031"/>
                </a:cubicBezTo>
                <a:lnTo>
                  <a:pt x="5685" y="11369"/>
                </a:lnTo>
                <a:lnTo>
                  <a:pt x="3514" y="11385"/>
                </a:lnTo>
                <a:lnTo>
                  <a:pt x="5945" y="14082"/>
                </a:lnTo>
                <a:cubicBezTo>
                  <a:pt x="5579" y="14248"/>
                  <a:pt x="5173" y="14341"/>
                  <a:pt x="4745" y="14341"/>
                </a:cubicBezTo>
                <a:close/>
              </a:path>
            </a:pathLst>
          </a:custGeom>
          <a:solidFill>
            <a:srgbClr val="0000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7386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bla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egieanweisung">
            <a:extLst>
              <a:ext uri="{FF2B5EF4-FFF2-40B4-BE49-F238E27FC236}">
                <a16:creationId xmlns:a16="http://schemas.microsoft.com/office/drawing/2014/main" id="{FCA0B01F-DA56-4BF5-A4BC-DEE1FA3489EA}"/>
              </a:ext>
            </a:extLst>
          </p:cNvPr>
          <p:cNvGrpSpPr/>
          <p:nvPr userDrawn="1"/>
        </p:nvGrpSpPr>
        <p:grpSpPr>
          <a:xfrm>
            <a:off x="-4203701" y="-900000"/>
            <a:ext cx="32571701" cy="6406665"/>
            <a:chOff x="-4203701" y="-900000"/>
            <a:chExt cx="32571701" cy="6406665"/>
          </a:xfrm>
        </p:grpSpPr>
        <p:sp>
          <p:nvSpPr>
            <p:cNvPr id="15" name="Regieanweisung // Hilfslinien">
              <a:extLst>
                <a:ext uri="{FF2B5EF4-FFF2-40B4-BE49-F238E27FC236}">
                  <a16:creationId xmlns:a16="http://schemas.microsoft.com/office/drawing/2014/main" id="{7596D6DE-34A7-4CC3-BD86-018E8836AAFB}"/>
                </a:ext>
              </a:extLst>
            </p:cNvPr>
            <p:cNvSpPr txBox="1"/>
            <p:nvPr userDrawn="1"/>
          </p:nvSpPr>
          <p:spPr>
            <a:xfrm rot="10800000" flipH="1" flipV="1">
              <a:off x="1014414" y="-900000"/>
              <a:ext cx="11173618" cy="72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Hilfslinien anzeigen über Menü: </a:t>
              </a:r>
              <a:b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e-DE" sz="2000" b="1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Ansicht</a:t>
              </a:r>
              <a: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Anzeigen</a:t>
              </a:r>
              <a: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 // Haken bei </a:t>
              </a:r>
              <a:r>
                <a:rPr lang="de-DE" sz="2000" b="1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Führungslinien </a:t>
              </a:r>
              <a: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setzen</a:t>
              </a:r>
            </a:p>
          </p:txBody>
        </p:sp>
        <p:sp>
          <p:nvSpPr>
            <p:cNvPr id="16" name="Regieanweisung // Allgemein">
              <a:extLst>
                <a:ext uri="{FF2B5EF4-FFF2-40B4-BE49-F238E27FC236}">
                  <a16:creationId xmlns:a16="http://schemas.microsoft.com/office/drawing/2014/main" id="{EEDD740C-D809-436E-92AA-1EA2E00BF1AF}"/>
                </a:ext>
              </a:extLst>
            </p:cNvPr>
            <p:cNvSpPr txBox="1"/>
            <p:nvPr userDrawn="1"/>
          </p:nvSpPr>
          <p:spPr>
            <a:xfrm rot="10800000" flipH="1" flipV="1">
              <a:off x="24588000" y="1"/>
              <a:ext cx="3780000" cy="2988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bringen über Menu: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1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Start</a:t>
              </a:r>
              <a: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Folien</a:t>
              </a:r>
              <a: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Zurücksetzen</a:t>
              </a:r>
            </a:p>
            <a:p>
              <a:pPr indent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</a:pPr>
              <a: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Wechsel des Folienlayouts </a:t>
              </a:r>
              <a:b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im Menü über: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2000" b="1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Start</a:t>
              </a:r>
              <a: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Folien</a:t>
              </a:r>
              <a: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Layout</a:t>
              </a:r>
              <a:endParaRPr lang="de-DE" sz="2000" b="0" baseline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7" name="Regieanweisung // Listenebenen">
              <a:extLst>
                <a:ext uri="{FF2B5EF4-FFF2-40B4-BE49-F238E27FC236}">
                  <a16:creationId xmlns:a16="http://schemas.microsoft.com/office/drawing/2014/main" id="{2A32E5DD-F5CF-4ED0-8236-2DCDCC3FB39A}"/>
                </a:ext>
              </a:extLst>
            </p:cNvPr>
            <p:cNvSpPr txBox="1"/>
            <p:nvPr userDrawn="1"/>
          </p:nvSpPr>
          <p:spPr>
            <a:xfrm rot="10800000" flipH="1" flipV="1">
              <a:off x="-4068000" y="2941499"/>
              <a:ext cx="3778200" cy="14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900"/>
                </a:spcBef>
                <a:spcAft>
                  <a:spcPts val="0"/>
                </a:spcAft>
              </a:pPr>
              <a: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Wechsel der Textebene</a:t>
              </a:r>
              <a:b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im Menü über: </a:t>
              </a:r>
              <a:b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e-DE" sz="2000" b="1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Start</a:t>
              </a:r>
              <a: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Absatz</a:t>
              </a:r>
              <a: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Listenebene </a:t>
              </a:r>
              <a:br>
                <a:rPr lang="de-DE" sz="2000" b="1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e-DE" sz="2000" b="1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erhöhen/verringern</a:t>
              </a:r>
            </a:p>
          </p:txBody>
        </p:sp>
        <p:sp>
          <p:nvSpPr>
            <p:cNvPr id="18" name="Listenebenen verringern">
              <a:extLst>
                <a:ext uri="{FF2B5EF4-FFF2-40B4-BE49-F238E27FC236}">
                  <a16:creationId xmlns:a16="http://schemas.microsoft.com/office/drawing/2014/main" id="{782F1735-FF17-474A-878D-C94EEAD014B4}"/>
                </a:ext>
              </a:extLst>
            </p:cNvPr>
            <p:cNvSpPr txBox="1"/>
            <p:nvPr userDrawn="1"/>
          </p:nvSpPr>
          <p:spPr>
            <a:xfrm rot="10800000" flipH="1" flipV="1">
              <a:off x="-4203700" y="5040001"/>
              <a:ext cx="2763700" cy="466664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ctr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Listenebene verringern</a:t>
              </a:r>
            </a:p>
          </p:txBody>
        </p:sp>
        <p:sp>
          <p:nvSpPr>
            <p:cNvPr id="19" name="Listenebenen erhöhen">
              <a:extLst>
                <a:ext uri="{FF2B5EF4-FFF2-40B4-BE49-F238E27FC236}">
                  <a16:creationId xmlns:a16="http://schemas.microsoft.com/office/drawing/2014/main" id="{BE842479-EDE9-4840-B7F7-EE25A3F0785F}"/>
                </a:ext>
              </a:extLst>
            </p:cNvPr>
            <p:cNvSpPr txBox="1"/>
            <p:nvPr userDrawn="1"/>
          </p:nvSpPr>
          <p:spPr>
            <a:xfrm rot="10800000" flipH="1" flipV="1">
              <a:off x="-4203701" y="4381499"/>
              <a:ext cx="2763701" cy="46667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ctr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Listenebene erhöhen</a:t>
              </a:r>
            </a:p>
          </p:txBody>
        </p:sp>
        <p:pic>
          <p:nvPicPr>
            <p:cNvPr id="20" name="Bild Listenebenen erhöhen">
              <a:extLst>
                <a:ext uri="{FF2B5EF4-FFF2-40B4-BE49-F238E27FC236}">
                  <a16:creationId xmlns:a16="http://schemas.microsoft.com/office/drawing/2014/main" id="{62993674-69CA-4759-A8AE-6C7A55A821D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tretch/>
          </p:blipFill>
          <p:spPr>
            <a:xfrm>
              <a:off x="-1304099" y="4386704"/>
              <a:ext cx="1008000" cy="466671"/>
            </a:xfrm>
            <a:prstGeom prst="rect">
              <a:avLst/>
            </a:prstGeom>
          </p:spPr>
        </p:pic>
        <p:pic>
          <p:nvPicPr>
            <p:cNvPr id="21" name="Bild Listenebenen verringern">
              <a:extLst>
                <a:ext uri="{FF2B5EF4-FFF2-40B4-BE49-F238E27FC236}">
                  <a16:creationId xmlns:a16="http://schemas.microsoft.com/office/drawing/2014/main" id="{550EC874-354C-448E-9DD9-F59777C2E19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tretch/>
          </p:blipFill>
          <p:spPr>
            <a:xfrm>
              <a:off x="-1304099" y="5040000"/>
              <a:ext cx="1008000" cy="466664"/>
            </a:xfrm>
            <a:prstGeom prst="rect">
              <a:avLst/>
            </a:prstGeom>
          </p:spPr>
        </p:pic>
        <p:sp>
          <p:nvSpPr>
            <p:cNvPr id="22" name="Regieanweisung // Fußzeile">
              <a:extLst>
                <a:ext uri="{FF2B5EF4-FFF2-40B4-BE49-F238E27FC236}">
                  <a16:creationId xmlns:a16="http://schemas.microsoft.com/office/drawing/2014/main" id="{B56F2070-8C96-4FCF-AF50-DF8CD4D06E0A}"/>
                </a:ext>
              </a:extLst>
            </p:cNvPr>
            <p:cNvSpPr txBox="1"/>
            <p:nvPr userDrawn="1"/>
          </p:nvSpPr>
          <p:spPr>
            <a:xfrm rot="10800000" flipH="1" flipV="1">
              <a:off x="12188033" y="-900000"/>
              <a:ext cx="11176792" cy="72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Fußzeilenfeld dient als Kopfzeile; pro Folie oder für alle/mehrere anpassen über Menü: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1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Einfügen</a:t>
              </a:r>
              <a: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Text</a:t>
              </a:r>
              <a: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Kopf- und Fußzeile</a:t>
              </a:r>
            </a:p>
          </p:txBody>
        </p:sp>
      </p:grpSp>
      <p:sp>
        <p:nvSpPr>
          <p:cNvPr id="13" name="Zahl">
            <a:extLst>
              <a:ext uri="{FF2B5EF4-FFF2-40B4-BE49-F238E27FC236}">
                <a16:creationId xmlns:a16="http://schemas.microsoft.com/office/drawing/2014/main" id="{B9695CF1-D98C-4E17-A517-3655FB38F320}"/>
              </a:ext>
            </a:extLst>
          </p:cNvPr>
          <p:cNvSpPr>
            <a:spLocks noGrp="1"/>
          </p:cNvSpPr>
          <p:nvPr>
            <p:ph type="body" orient="vert" idx="14" hasCustomPrompt="1"/>
          </p:nvPr>
        </p:nvSpPr>
        <p:spPr>
          <a:xfrm>
            <a:off x="10092826" y="1395413"/>
            <a:ext cx="13271999" cy="12320587"/>
          </a:xfrm>
        </p:spPr>
        <p:txBody>
          <a:bodyPr vert="horz" wrap="none"/>
          <a:lstStyle>
            <a:lvl1pPr marL="0" indent="0" algn="r">
              <a:lnSpc>
                <a:spcPct val="78000"/>
              </a:lnSpc>
              <a:buFont typeface="Arial" panose="020B0604020202020204" pitchFamily="34" charset="0"/>
              <a:buNone/>
              <a:defRPr sz="121600" spc="-4300" baseline="0">
                <a:latin typeface="+mj-lt"/>
              </a:defRPr>
            </a:lvl1pPr>
            <a:lvl2pPr marL="0" indent="0" algn="r">
              <a:lnSpc>
                <a:spcPct val="78000"/>
              </a:lnSpc>
              <a:buNone/>
              <a:defRPr sz="121600" spc="-4300" baseline="0">
                <a:latin typeface="+mj-lt"/>
              </a:defRPr>
            </a:lvl2pPr>
            <a:lvl3pPr marL="0" indent="0" algn="r">
              <a:lnSpc>
                <a:spcPct val="78000"/>
              </a:lnSpc>
              <a:buNone/>
              <a:defRPr sz="121600" spc="-4300" baseline="0">
                <a:latin typeface="+mj-lt"/>
              </a:defRPr>
            </a:lvl3pPr>
            <a:lvl4pPr marL="0" indent="0" algn="r">
              <a:lnSpc>
                <a:spcPct val="78000"/>
              </a:lnSpc>
              <a:buFont typeface="Arial" panose="020B0604020202020204" pitchFamily="34" charset="0"/>
              <a:buNone/>
              <a:defRPr sz="121600" spc="-4300" baseline="0">
                <a:latin typeface="+mj-lt"/>
              </a:defRPr>
            </a:lvl4pPr>
            <a:lvl5pPr marL="0" indent="0" algn="r">
              <a:lnSpc>
                <a:spcPct val="78000"/>
              </a:lnSpc>
              <a:buNone/>
              <a:defRPr sz="121600" spc="-4300" baseline="0">
                <a:latin typeface="+mj-lt"/>
              </a:defRPr>
            </a:lvl5pPr>
            <a:lvl6pPr marL="0" indent="0" algn="r">
              <a:lnSpc>
                <a:spcPct val="78000"/>
              </a:lnSpc>
              <a:buNone/>
              <a:defRPr sz="121600" spc="-4300" baseline="0">
                <a:latin typeface="+mj-lt"/>
              </a:defRPr>
            </a:lvl6pPr>
            <a:lvl7pPr marL="0" indent="0" algn="r">
              <a:lnSpc>
                <a:spcPct val="78000"/>
              </a:lnSpc>
              <a:buFont typeface="Arial" panose="020B0604020202020204" pitchFamily="34" charset="0"/>
              <a:buNone/>
              <a:defRPr sz="121600" spc="-4300" baseline="0">
                <a:latin typeface="+mj-lt"/>
              </a:defRPr>
            </a:lvl7pPr>
            <a:lvl8pPr marL="0" indent="0" algn="r">
              <a:lnSpc>
                <a:spcPct val="78000"/>
              </a:lnSpc>
              <a:buFont typeface="Arial" panose="020B0604020202020204" pitchFamily="34" charset="0"/>
              <a:buNone/>
              <a:defRPr sz="121600" spc="-4300" baseline="0">
                <a:latin typeface="+mj-lt"/>
              </a:defRPr>
            </a:lvl8pPr>
            <a:lvl9pPr marL="0" indent="0" algn="r">
              <a:lnSpc>
                <a:spcPct val="78000"/>
              </a:lnSpc>
              <a:buFont typeface="Arial" panose="020B0604020202020204" pitchFamily="34" charset="0"/>
              <a:buNone/>
              <a:defRPr sz="121600" spc="-4300" baseline="0">
                <a:latin typeface="+mj-lt"/>
              </a:defRPr>
            </a:lvl9pPr>
          </a:lstStyle>
          <a:p>
            <a:pPr lvl="0"/>
            <a:r>
              <a:rPr lang="de-DE" dirty="0"/>
              <a:t>0</a:t>
            </a:r>
          </a:p>
        </p:txBody>
      </p:sp>
      <p:sp>
        <p:nvSpPr>
          <p:cNvPr id="11" name="Text">
            <a:extLst>
              <a:ext uri="{FF2B5EF4-FFF2-40B4-BE49-F238E27FC236}">
                <a16:creationId xmlns:a16="http://schemas.microsoft.com/office/drawing/2014/main" id="{9B299ED1-0B32-48D9-A939-5748D8BC31AC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1014413" y="6181725"/>
            <a:ext cx="8064000" cy="6196012"/>
          </a:xfrm>
        </p:spPr>
        <p:txBody>
          <a:bodyPr vert="horz"/>
          <a:lstStyle>
            <a:lvl1pPr marL="0" indent="0">
              <a:buFont typeface="Arial" panose="020B0604020202020204" pitchFamily="34" charset="0"/>
              <a:buNone/>
              <a:defRPr sz="4400" spc="-10" baseline="0">
                <a:latin typeface="+mn-lt"/>
                <a:cs typeface="Adobe Devanagari" panose="02040503050201020203" pitchFamily="18" charset="0"/>
              </a:defRPr>
            </a:lvl1pPr>
            <a:lvl2pPr marL="0" indent="0">
              <a:buNone/>
              <a:defRPr sz="4400" spc="-10" baseline="0">
                <a:latin typeface="+mn-lt"/>
                <a:cs typeface="Adobe Devanagari" panose="02040503050201020203" pitchFamily="18" charset="0"/>
              </a:defRPr>
            </a:lvl2pPr>
            <a:lvl3pPr marL="0" indent="0">
              <a:buNone/>
              <a:defRPr sz="4400" spc="-10" baseline="0">
                <a:latin typeface="+mn-lt"/>
                <a:cs typeface="Adobe Devanagari" panose="020405030502010202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4400" spc="-10" baseline="0">
                <a:latin typeface="+mn-lt"/>
                <a:cs typeface="Adobe Devanagari" panose="02040503050201020203" pitchFamily="18" charset="0"/>
              </a:defRPr>
            </a:lvl4pPr>
            <a:lvl5pPr marL="0" indent="0">
              <a:buNone/>
              <a:defRPr sz="4400" spc="-10" baseline="0">
                <a:latin typeface="+mn-lt"/>
                <a:cs typeface="Adobe Devanagari" panose="02040503050201020203" pitchFamily="18" charset="0"/>
              </a:defRPr>
            </a:lvl5pPr>
            <a:lvl6pPr marL="0" indent="0">
              <a:buNone/>
              <a:defRPr sz="4400" spc="-10" baseline="0">
                <a:latin typeface="+mn-lt"/>
                <a:cs typeface="Adobe Devanagari" panose="020405030502010202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4400" spc="-10" baseline="0">
                <a:latin typeface="+mn-lt"/>
                <a:cs typeface="Adobe Devanagari" panose="020405030502010202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4400" spc="-10" baseline="0">
                <a:latin typeface="+mn-lt"/>
                <a:cs typeface="Adobe Devanagari" panose="020405030502010202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4400" spc="-10" baseline="0">
                <a:latin typeface="+mn-lt"/>
                <a:cs typeface="Adobe Devanagari" panose="02040503050201020203" pitchFamily="18" charset="0"/>
              </a:defRPr>
            </a:lvl9pPr>
          </a:lstStyle>
          <a:p>
            <a:pPr lvl="0"/>
            <a:r>
              <a:rPr lang="de-DE" dirty="0"/>
              <a:t>Ziel (erstes Wort fett) / keine weiteren Ebenen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  <a:p>
            <a:pPr lvl="8"/>
            <a:endParaRPr lang="de-DE" dirty="0"/>
          </a:p>
        </p:txBody>
      </p:sp>
      <p:sp>
        <p:nvSpPr>
          <p:cNvPr id="8" name="Headline">
            <a:extLst>
              <a:ext uri="{FF2B5EF4-FFF2-40B4-BE49-F238E27FC236}">
                <a16:creationId xmlns:a16="http://schemas.microsoft.com/office/drawing/2014/main" id="{E2AD79E3-6074-44A2-BC1B-59DFB6E3C4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4413" y="3357563"/>
            <a:ext cx="8064000" cy="2520000"/>
          </a:xfrm>
        </p:spPr>
        <p:txBody>
          <a:bodyPr/>
          <a:lstStyle>
            <a:lvl1pPr>
              <a:defRPr sz="8000"/>
            </a:lvl1pPr>
          </a:lstStyle>
          <a:p>
            <a:r>
              <a:rPr lang="de-DE" dirty="0"/>
              <a:t>Trennfolie Headline</a:t>
            </a:r>
          </a:p>
        </p:txBody>
      </p:sp>
      <p:sp>
        <p:nvSpPr>
          <p:cNvPr id="10" name="Kapitel">
            <a:extLst>
              <a:ext uri="{FF2B5EF4-FFF2-40B4-BE49-F238E27FC236}">
                <a16:creationId xmlns:a16="http://schemas.microsoft.com/office/drawing/2014/main" id="{18072AC8-2E2F-487E-91F1-CD9C23838F16}"/>
              </a:ext>
            </a:extLst>
          </p:cNvPr>
          <p:cNvSpPr>
            <a:spLocks noGrp="1"/>
          </p:cNvSpPr>
          <p:nvPr>
            <p:ph type="body" orient="vert" idx="12" hasCustomPrompt="1"/>
          </p:nvPr>
        </p:nvSpPr>
        <p:spPr>
          <a:xfrm>
            <a:off x="1014413" y="1395414"/>
            <a:ext cx="8064000" cy="1460500"/>
          </a:xfrm>
        </p:spPr>
        <p:txBody>
          <a:bodyPr vert="horz" anchor="b" anchorCtr="0"/>
          <a:lstStyle>
            <a:lvl1pPr marL="0" indent="0">
              <a:buFont typeface="Arial" panose="020B0604020202020204" pitchFamily="34" charset="0"/>
              <a:buNone/>
              <a:defRPr sz="2600" b="0">
                <a:latin typeface="+mn-lt"/>
              </a:defRPr>
            </a:lvl1pPr>
            <a:lvl2pPr marL="0" indent="0">
              <a:buNone/>
              <a:defRPr sz="2600" b="0">
                <a:latin typeface="+mn-lt"/>
              </a:defRPr>
            </a:lvl2pPr>
            <a:lvl3pPr marL="0" indent="0">
              <a:buNone/>
              <a:defRPr sz="2600" b="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defRPr sz="2600" b="0">
                <a:latin typeface="+mn-lt"/>
              </a:defRPr>
            </a:lvl4pPr>
            <a:lvl5pPr marL="0" indent="0">
              <a:buNone/>
              <a:defRPr sz="2600" b="0">
                <a:latin typeface="+mn-lt"/>
              </a:defRPr>
            </a:lvl5pPr>
            <a:lvl6pPr marL="0" indent="0">
              <a:buNone/>
              <a:defRPr sz="2600" b="0">
                <a:latin typeface="+mn-lt"/>
              </a:defRPr>
            </a:lvl6pPr>
            <a:lvl7pPr marL="0" indent="0">
              <a:buFont typeface="Arial" panose="020B0604020202020204" pitchFamily="34" charset="0"/>
              <a:buNone/>
              <a:defRPr sz="2600" b="0">
                <a:latin typeface="+mn-lt"/>
              </a:defRPr>
            </a:lvl7pPr>
            <a:lvl8pPr marL="0" indent="0">
              <a:buFont typeface="Arial" panose="020B0604020202020204" pitchFamily="34" charset="0"/>
              <a:buNone/>
              <a:defRPr sz="2600" b="0">
                <a:latin typeface="+mn-lt"/>
              </a:defRPr>
            </a:lvl8pPr>
            <a:lvl9pPr marL="0" indent="0">
              <a:buFont typeface="Arial" panose="020B0604020202020204" pitchFamily="34" charset="0"/>
              <a:buNone/>
              <a:defRPr sz="2600" b="0">
                <a:latin typeface="+mn-lt"/>
              </a:defRPr>
            </a:lvl9pPr>
          </a:lstStyle>
          <a:p>
            <a:pPr lvl="0"/>
            <a:r>
              <a:rPr lang="de-DE" dirty="0"/>
              <a:t>Headline (fett) 0 —— Text</a:t>
            </a:r>
          </a:p>
        </p:txBody>
      </p:sp>
      <p:sp>
        <p:nvSpPr>
          <p:cNvPr id="7" name="Foliennummer">
            <a:extLst>
              <a:ext uri="{FF2B5EF4-FFF2-40B4-BE49-F238E27FC236}">
                <a16:creationId xmlns:a16="http://schemas.microsoft.com/office/drawing/2014/main" id="{52D65A70-8E5C-4BEC-9EC8-635E1FA36B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AE314E-4188-4ABD-A5B6-86FE3559438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">
            <a:extLst>
              <a:ext uri="{FF2B5EF4-FFF2-40B4-BE49-F238E27FC236}">
                <a16:creationId xmlns:a16="http://schemas.microsoft.com/office/drawing/2014/main" id="{B8C5E6B5-B6B0-47DF-8960-CAA08BA028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Optionaler Kapitelname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8797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39">
          <p15:clr>
            <a:srgbClr val="FBAE40"/>
          </p15:clr>
        </p15:guide>
        <p15:guide id="2" orient="horz" pos="3894" userDrawn="1">
          <p15:clr>
            <a:srgbClr val="FBAE40"/>
          </p15:clr>
        </p15:guide>
        <p15:guide id="3" pos="14718">
          <p15:clr>
            <a:srgbClr val="FBAE40"/>
          </p15:clr>
        </p15:guide>
        <p15:guide id="4" orient="horz" pos="2115" userDrawn="1">
          <p15:clr>
            <a:srgbClr val="FBAE40"/>
          </p15:clr>
        </p15:guide>
        <p15:guide id="5" orient="horz" pos="879">
          <p15:clr>
            <a:srgbClr val="FBAE40"/>
          </p15:clr>
        </p15:guide>
        <p15:guide id="6" pos="10185">
          <p15:clr>
            <a:srgbClr val="FBAE40"/>
          </p15:clr>
        </p15:guide>
        <p15:guide id="7" orient="horz" pos="7800">
          <p15:clr>
            <a:srgbClr val="FBAE40"/>
          </p15:clr>
        </p15:guide>
        <p15:guide id="8" orient="horz" pos="179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grü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Regieanweisung">
            <a:extLst>
              <a:ext uri="{FF2B5EF4-FFF2-40B4-BE49-F238E27FC236}">
                <a16:creationId xmlns:a16="http://schemas.microsoft.com/office/drawing/2014/main" id="{13287701-895C-4C9A-AB07-A2435EEA283D}"/>
              </a:ext>
            </a:extLst>
          </p:cNvPr>
          <p:cNvGrpSpPr/>
          <p:nvPr userDrawn="1"/>
        </p:nvGrpSpPr>
        <p:grpSpPr>
          <a:xfrm>
            <a:off x="-4203701" y="-900000"/>
            <a:ext cx="32571701" cy="6406665"/>
            <a:chOff x="-4203701" y="-900000"/>
            <a:chExt cx="32571701" cy="6406665"/>
          </a:xfrm>
        </p:grpSpPr>
        <p:sp>
          <p:nvSpPr>
            <p:cNvPr id="12" name="Regieanweisung // Hilfslinien">
              <a:extLst>
                <a:ext uri="{FF2B5EF4-FFF2-40B4-BE49-F238E27FC236}">
                  <a16:creationId xmlns:a16="http://schemas.microsoft.com/office/drawing/2014/main" id="{63513680-3E10-4B08-986E-8D646F0DB96B}"/>
                </a:ext>
              </a:extLst>
            </p:cNvPr>
            <p:cNvSpPr txBox="1"/>
            <p:nvPr userDrawn="1"/>
          </p:nvSpPr>
          <p:spPr>
            <a:xfrm rot="10800000" flipH="1" flipV="1">
              <a:off x="1014414" y="-900000"/>
              <a:ext cx="11173618" cy="72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Hilfslinien anzeigen über Menü: </a:t>
              </a:r>
              <a:b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Ansicht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Anzeigen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Haken bei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Führungslinien 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setzen</a:t>
              </a:r>
            </a:p>
          </p:txBody>
        </p:sp>
        <p:sp>
          <p:nvSpPr>
            <p:cNvPr id="14" name="Regieanweisung // Allgemein">
              <a:extLst>
                <a:ext uri="{FF2B5EF4-FFF2-40B4-BE49-F238E27FC236}">
                  <a16:creationId xmlns:a16="http://schemas.microsoft.com/office/drawing/2014/main" id="{C7629B1A-45E3-4812-B878-632545BCD2FB}"/>
                </a:ext>
              </a:extLst>
            </p:cNvPr>
            <p:cNvSpPr txBox="1"/>
            <p:nvPr userDrawn="1"/>
          </p:nvSpPr>
          <p:spPr>
            <a:xfrm rot="10800000" flipH="1" flipV="1">
              <a:off x="24588000" y="1"/>
              <a:ext cx="3780000" cy="2988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bringen über Menu: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Start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Folien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Zurücksetzen</a:t>
              </a:r>
            </a:p>
            <a:p>
              <a:pPr indent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</a:pP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Wechsel des Folienlayouts </a:t>
              </a:r>
              <a:b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im Menü über: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Start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Folien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Layout</a:t>
              </a:r>
              <a:endParaRPr lang="de-DE" sz="2000" b="0" baseline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5" name="Regieanweisung // Listenebenen">
              <a:extLst>
                <a:ext uri="{FF2B5EF4-FFF2-40B4-BE49-F238E27FC236}">
                  <a16:creationId xmlns:a16="http://schemas.microsoft.com/office/drawing/2014/main" id="{987169E0-9027-4AAC-A2B7-8E3C7B560A42}"/>
                </a:ext>
              </a:extLst>
            </p:cNvPr>
            <p:cNvSpPr txBox="1"/>
            <p:nvPr userDrawn="1"/>
          </p:nvSpPr>
          <p:spPr>
            <a:xfrm rot="10800000" flipH="1" flipV="1">
              <a:off x="-4068000" y="2941499"/>
              <a:ext cx="3778200" cy="14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900"/>
                </a:spcBef>
                <a:spcAft>
                  <a:spcPts val="0"/>
                </a:spcAft>
              </a:pP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Wechsel der Textebene</a:t>
              </a:r>
              <a:b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im Menü über: </a:t>
              </a:r>
              <a:b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Start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Absatz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Listenebene </a:t>
              </a:r>
              <a:b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erhöhen/verringern</a:t>
              </a:r>
            </a:p>
          </p:txBody>
        </p:sp>
        <p:sp>
          <p:nvSpPr>
            <p:cNvPr id="16" name="Listenebenen verringern">
              <a:extLst>
                <a:ext uri="{FF2B5EF4-FFF2-40B4-BE49-F238E27FC236}">
                  <a16:creationId xmlns:a16="http://schemas.microsoft.com/office/drawing/2014/main" id="{4A47A95D-E574-458E-971D-E573A21691B0}"/>
                </a:ext>
              </a:extLst>
            </p:cNvPr>
            <p:cNvSpPr txBox="1"/>
            <p:nvPr userDrawn="1"/>
          </p:nvSpPr>
          <p:spPr>
            <a:xfrm rot="10800000" flipH="1" flipV="1">
              <a:off x="-4203700" y="5040001"/>
              <a:ext cx="2763700" cy="466664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ctr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Listenebene verringern</a:t>
              </a:r>
            </a:p>
          </p:txBody>
        </p:sp>
        <p:sp>
          <p:nvSpPr>
            <p:cNvPr id="17" name="Listenebenen erhöhen">
              <a:extLst>
                <a:ext uri="{FF2B5EF4-FFF2-40B4-BE49-F238E27FC236}">
                  <a16:creationId xmlns:a16="http://schemas.microsoft.com/office/drawing/2014/main" id="{8A9DE4B5-56CA-4190-8DC0-803FCE2F764A}"/>
                </a:ext>
              </a:extLst>
            </p:cNvPr>
            <p:cNvSpPr txBox="1"/>
            <p:nvPr userDrawn="1"/>
          </p:nvSpPr>
          <p:spPr>
            <a:xfrm rot="10800000" flipH="1" flipV="1">
              <a:off x="-4203701" y="4381499"/>
              <a:ext cx="2763701" cy="46667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ctr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Listenebene erhöhen</a:t>
              </a:r>
            </a:p>
          </p:txBody>
        </p:sp>
        <p:pic>
          <p:nvPicPr>
            <p:cNvPr id="18" name="Bild Listenebenen erhöhen">
              <a:extLst>
                <a:ext uri="{FF2B5EF4-FFF2-40B4-BE49-F238E27FC236}">
                  <a16:creationId xmlns:a16="http://schemas.microsoft.com/office/drawing/2014/main" id="{81DC7A74-6255-441E-9546-17A444F9467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tretch/>
          </p:blipFill>
          <p:spPr>
            <a:xfrm>
              <a:off x="-1304099" y="4386704"/>
              <a:ext cx="1008000" cy="466671"/>
            </a:xfrm>
            <a:prstGeom prst="rect">
              <a:avLst/>
            </a:prstGeom>
          </p:spPr>
        </p:pic>
        <p:pic>
          <p:nvPicPr>
            <p:cNvPr id="19" name="Bild Listenebenen verringern">
              <a:extLst>
                <a:ext uri="{FF2B5EF4-FFF2-40B4-BE49-F238E27FC236}">
                  <a16:creationId xmlns:a16="http://schemas.microsoft.com/office/drawing/2014/main" id="{21B60F8F-24FA-46BB-9F46-61873C924CE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tretch/>
          </p:blipFill>
          <p:spPr>
            <a:xfrm>
              <a:off x="-1304099" y="5040000"/>
              <a:ext cx="1008000" cy="466664"/>
            </a:xfrm>
            <a:prstGeom prst="rect">
              <a:avLst/>
            </a:prstGeom>
          </p:spPr>
        </p:pic>
        <p:sp>
          <p:nvSpPr>
            <p:cNvPr id="20" name="Regieanweisung // Fußzeile">
              <a:extLst>
                <a:ext uri="{FF2B5EF4-FFF2-40B4-BE49-F238E27FC236}">
                  <a16:creationId xmlns:a16="http://schemas.microsoft.com/office/drawing/2014/main" id="{7224622D-D4DD-4895-8723-34252DAE379B}"/>
                </a:ext>
              </a:extLst>
            </p:cNvPr>
            <p:cNvSpPr txBox="1"/>
            <p:nvPr userDrawn="1"/>
          </p:nvSpPr>
          <p:spPr>
            <a:xfrm rot="10800000" flipH="1" flipV="1">
              <a:off x="12188033" y="-900000"/>
              <a:ext cx="11176792" cy="72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Fußzeilenfeld dient als Kopfzeile; pro Folie oder für alle/mehrere anpassen über Menü: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Einfügen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Text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Kopf- und Fußzeile</a:t>
              </a:r>
            </a:p>
          </p:txBody>
        </p:sp>
      </p:grpSp>
      <p:sp>
        <p:nvSpPr>
          <p:cNvPr id="13" name="Zahl">
            <a:extLst>
              <a:ext uri="{FF2B5EF4-FFF2-40B4-BE49-F238E27FC236}">
                <a16:creationId xmlns:a16="http://schemas.microsoft.com/office/drawing/2014/main" id="{B9695CF1-D98C-4E17-A517-3655FB38F320}"/>
              </a:ext>
            </a:extLst>
          </p:cNvPr>
          <p:cNvSpPr>
            <a:spLocks noGrp="1"/>
          </p:cNvSpPr>
          <p:nvPr>
            <p:ph type="body" orient="vert" idx="14" hasCustomPrompt="1"/>
          </p:nvPr>
        </p:nvSpPr>
        <p:spPr>
          <a:xfrm>
            <a:off x="10092826" y="1395413"/>
            <a:ext cx="13271999" cy="12320587"/>
          </a:xfrm>
        </p:spPr>
        <p:txBody>
          <a:bodyPr vert="horz" wrap="none"/>
          <a:lstStyle>
            <a:lvl1pPr marL="0" indent="0" algn="r">
              <a:lnSpc>
                <a:spcPct val="78000"/>
              </a:lnSpc>
              <a:buFont typeface="Arial" panose="020B0604020202020204" pitchFamily="34" charset="0"/>
              <a:buNone/>
              <a:defRPr sz="121600" spc="-4300" baseline="0">
                <a:latin typeface="+mj-lt"/>
              </a:defRPr>
            </a:lvl1pPr>
            <a:lvl2pPr marL="0" indent="0" algn="r">
              <a:lnSpc>
                <a:spcPct val="78000"/>
              </a:lnSpc>
              <a:buNone/>
              <a:defRPr sz="121600" spc="-4300" baseline="0">
                <a:latin typeface="+mj-lt"/>
              </a:defRPr>
            </a:lvl2pPr>
            <a:lvl3pPr marL="0" indent="0" algn="r">
              <a:lnSpc>
                <a:spcPct val="78000"/>
              </a:lnSpc>
              <a:buNone/>
              <a:defRPr sz="121600" spc="-4300" baseline="0">
                <a:latin typeface="+mj-lt"/>
              </a:defRPr>
            </a:lvl3pPr>
            <a:lvl4pPr marL="0" indent="0" algn="r">
              <a:lnSpc>
                <a:spcPct val="78000"/>
              </a:lnSpc>
              <a:buFont typeface="Arial" panose="020B0604020202020204" pitchFamily="34" charset="0"/>
              <a:buNone/>
              <a:defRPr sz="121600" spc="-4300" baseline="0">
                <a:latin typeface="+mj-lt"/>
              </a:defRPr>
            </a:lvl4pPr>
            <a:lvl5pPr marL="0" indent="0" algn="r">
              <a:lnSpc>
                <a:spcPct val="78000"/>
              </a:lnSpc>
              <a:buNone/>
              <a:defRPr sz="121600" spc="-4300" baseline="0">
                <a:latin typeface="+mj-lt"/>
              </a:defRPr>
            </a:lvl5pPr>
            <a:lvl6pPr marL="0" indent="0" algn="r">
              <a:lnSpc>
                <a:spcPct val="78000"/>
              </a:lnSpc>
              <a:buNone/>
              <a:defRPr sz="121600" spc="-4300" baseline="0">
                <a:latin typeface="+mj-lt"/>
              </a:defRPr>
            </a:lvl6pPr>
            <a:lvl7pPr marL="0" indent="0" algn="r">
              <a:lnSpc>
                <a:spcPct val="78000"/>
              </a:lnSpc>
              <a:buFont typeface="Arial" panose="020B0604020202020204" pitchFamily="34" charset="0"/>
              <a:buNone/>
              <a:defRPr sz="121600" spc="-4300" baseline="0">
                <a:latin typeface="+mj-lt"/>
              </a:defRPr>
            </a:lvl7pPr>
            <a:lvl8pPr marL="0" indent="0" algn="r">
              <a:lnSpc>
                <a:spcPct val="78000"/>
              </a:lnSpc>
              <a:buFont typeface="Arial" panose="020B0604020202020204" pitchFamily="34" charset="0"/>
              <a:buNone/>
              <a:defRPr sz="121600" spc="-4300" baseline="0">
                <a:latin typeface="+mj-lt"/>
              </a:defRPr>
            </a:lvl8pPr>
            <a:lvl9pPr marL="0" indent="0" algn="r">
              <a:lnSpc>
                <a:spcPct val="78000"/>
              </a:lnSpc>
              <a:buFont typeface="Arial" panose="020B0604020202020204" pitchFamily="34" charset="0"/>
              <a:buNone/>
              <a:defRPr sz="121600" spc="-4300" baseline="0">
                <a:latin typeface="+mj-lt"/>
              </a:defRPr>
            </a:lvl9pPr>
          </a:lstStyle>
          <a:p>
            <a:pPr lvl="0"/>
            <a:r>
              <a:rPr lang="de-DE" dirty="0"/>
              <a:t>0</a:t>
            </a:r>
          </a:p>
        </p:txBody>
      </p:sp>
      <p:sp>
        <p:nvSpPr>
          <p:cNvPr id="11" name="Text">
            <a:extLst>
              <a:ext uri="{FF2B5EF4-FFF2-40B4-BE49-F238E27FC236}">
                <a16:creationId xmlns:a16="http://schemas.microsoft.com/office/drawing/2014/main" id="{9B299ED1-0B32-48D9-A939-5748D8BC31AC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1014413" y="6181725"/>
            <a:ext cx="8064000" cy="6196012"/>
          </a:xfrm>
        </p:spPr>
        <p:txBody>
          <a:bodyPr vert="horz"/>
          <a:lstStyle>
            <a:lvl1pPr marL="0" indent="0">
              <a:buFont typeface="Arial" panose="020B0604020202020204" pitchFamily="34" charset="0"/>
              <a:buNone/>
              <a:defRPr sz="4400" spc="-10" baseline="0">
                <a:latin typeface="+mn-lt"/>
                <a:cs typeface="Adobe Devanagari" panose="02040503050201020203" pitchFamily="18" charset="0"/>
              </a:defRPr>
            </a:lvl1pPr>
            <a:lvl2pPr marL="0" indent="0">
              <a:buNone/>
              <a:defRPr sz="4400" spc="-10" baseline="0">
                <a:latin typeface="+mn-lt"/>
                <a:cs typeface="Adobe Devanagari" panose="02040503050201020203" pitchFamily="18" charset="0"/>
              </a:defRPr>
            </a:lvl2pPr>
            <a:lvl3pPr marL="0" indent="0">
              <a:buNone/>
              <a:defRPr sz="4400" spc="-10" baseline="0">
                <a:latin typeface="+mn-lt"/>
                <a:cs typeface="Adobe Devanagari" panose="020405030502010202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4400" spc="-10" baseline="0">
                <a:latin typeface="+mn-lt"/>
                <a:cs typeface="Adobe Devanagari" panose="02040503050201020203" pitchFamily="18" charset="0"/>
              </a:defRPr>
            </a:lvl4pPr>
            <a:lvl5pPr marL="0" indent="0">
              <a:buNone/>
              <a:defRPr sz="4400" spc="-10" baseline="0">
                <a:latin typeface="+mn-lt"/>
                <a:cs typeface="Adobe Devanagari" panose="02040503050201020203" pitchFamily="18" charset="0"/>
              </a:defRPr>
            </a:lvl5pPr>
            <a:lvl6pPr marL="0" indent="0">
              <a:buNone/>
              <a:defRPr sz="4400" spc="-10" baseline="0">
                <a:latin typeface="+mn-lt"/>
                <a:cs typeface="Adobe Devanagari" panose="020405030502010202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4400" spc="-10" baseline="0">
                <a:latin typeface="+mn-lt"/>
                <a:cs typeface="Adobe Devanagari" panose="020405030502010202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4400" spc="-10" baseline="0">
                <a:latin typeface="+mn-lt"/>
                <a:cs typeface="Adobe Devanagari" panose="020405030502010202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4400" spc="-10" baseline="0">
                <a:latin typeface="+mn-lt"/>
                <a:cs typeface="Adobe Devanagari" panose="02040503050201020203" pitchFamily="18" charset="0"/>
              </a:defRPr>
            </a:lvl9pPr>
          </a:lstStyle>
          <a:p>
            <a:pPr lvl="0"/>
            <a:r>
              <a:rPr lang="de-DE" dirty="0"/>
              <a:t>Ziel (erstes Wort fett) / keine weiteren Ebenen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  <a:p>
            <a:pPr lvl="8"/>
            <a:endParaRPr lang="de-DE" dirty="0"/>
          </a:p>
        </p:txBody>
      </p:sp>
      <p:sp>
        <p:nvSpPr>
          <p:cNvPr id="8" name="Headline">
            <a:extLst>
              <a:ext uri="{FF2B5EF4-FFF2-40B4-BE49-F238E27FC236}">
                <a16:creationId xmlns:a16="http://schemas.microsoft.com/office/drawing/2014/main" id="{E2AD79E3-6074-44A2-BC1B-59DFB6E3C4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4413" y="3357563"/>
            <a:ext cx="8064000" cy="2520000"/>
          </a:xfrm>
        </p:spPr>
        <p:txBody>
          <a:bodyPr/>
          <a:lstStyle>
            <a:lvl1pPr>
              <a:defRPr sz="8000"/>
            </a:lvl1pPr>
          </a:lstStyle>
          <a:p>
            <a:r>
              <a:rPr lang="de-DE" dirty="0"/>
              <a:t>Trennfolie Headline</a:t>
            </a:r>
          </a:p>
        </p:txBody>
      </p:sp>
      <p:sp>
        <p:nvSpPr>
          <p:cNvPr id="10" name="Kapitel">
            <a:extLst>
              <a:ext uri="{FF2B5EF4-FFF2-40B4-BE49-F238E27FC236}">
                <a16:creationId xmlns:a16="http://schemas.microsoft.com/office/drawing/2014/main" id="{18072AC8-2E2F-487E-91F1-CD9C23838F16}"/>
              </a:ext>
            </a:extLst>
          </p:cNvPr>
          <p:cNvSpPr>
            <a:spLocks noGrp="1"/>
          </p:cNvSpPr>
          <p:nvPr>
            <p:ph type="body" orient="vert" idx="12" hasCustomPrompt="1"/>
          </p:nvPr>
        </p:nvSpPr>
        <p:spPr>
          <a:xfrm>
            <a:off x="1014413" y="1395414"/>
            <a:ext cx="8064000" cy="1460500"/>
          </a:xfrm>
        </p:spPr>
        <p:txBody>
          <a:bodyPr vert="horz" anchor="b" anchorCtr="0"/>
          <a:lstStyle>
            <a:lvl1pPr marL="0" indent="0">
              <a:buFont typeface="Arial" panose="020B0604020202020204" pitchFamily="34" charset="0"/>
              <a:buNone/>
              <a:defRPr sz="2600" b="0">
                <a:latin typeface="+mn-lt"/>
              </a:defRPr>
            </a:lvl1pPr>
            <a:lvl2pPr marL="0" indent="0">
              <a:buNone/>
              <a:defRPr sz="2600" b="0">
                <a:latin typeface="+mn-lt"/>
              </a:defRPr>
            </a:lvl2pPr>
            <a:lvl3pPr marL="0" indent="0">
              <a:buNone/>
              <a:defRPr sz="2600" b="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defRPr sz="2600" b="0">
                <a:latin typeface="+mn-lt"/>
              </a:defRPr>
            </a:lvl4pPr>
            <a:lvl5pPr marL="0" indent="0">
              <a:buNone/>
              <a:defRPr sz="2600" b="0">
                <a:latin typeface="+mn-lt"/>
              </a:defRPr>
            </a:lvl5pPr>
            <a:lvl6pPr marL="0" indent="0">
              <a:buNone/>
              <a:defRPr sz="2600" b="0">
                <a:latin typeface="+mn-lt"/>
              </a:defRPr>
            </a:lvl6pPr>
            <a:lvl7pPr marL="0" indent="0">
              <a:buFont typeface="Arial" panose="020B0604020202020204" pitchFamily="34" charset="0"/>
              <a:buNone/>
              <a:defRPr sz="2600" b="0">
                <a:latin typeface="+mn-lt"/>
              </a:defRPr>
            </a:lvl7pPr>
            <a:lvl8pPr marL="0" indent="0">
              <a:buFont typeface="Arial" panose="020B0604020202020204" pitchFamily="34" charset="0"/>
              <a:buNone/>
              <a:defRPr sz="2600" b="0">
                <a:latin typeface="+mn-lt"/>
              </a:defRPr>
            </a:lvl8pPr>
            <a:lvl9pPr marL="0" indent="0">
              <a:buFont typeface="Arial" panose="020B0604020202020204" pitchFamily="34" charset="0"/>
              <a:buNone/>
              <a:defRPr sz="2600" b="0">
                <a:latin typeface="+mn-lt"/>
              </a:defRPr>
            </a:lvl9pPr>
          </a:lstStyle>
          <a:p>
            <a:pPr lvl="0"/>
            <a:r>
              <a:rPr lang="de-DE" dirty="0"/>
              <a:t>Headline (fett) 0 —— Text</a:t>
            </a:r>
          </a:p>
        </p:txBody>
      </p:sp>
      <p:sp>
        <p:nvSpPr>
          <p:cNvPr id="7" name="Foliennummer">
            <a:extLst>
              <a:ext uri="{FF2B5EF4-FFF2-40B4-BE49-F238E27FC236}">
                <a16:creationId xmlns:a16="http://schemas.microsoft.com/office/drawing/2014/main" id="{52D65A70-8E5C-4BEC-9EC8-635E1FA36B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AE314E-4188-4ABD-A5B6-86FE3559438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">
            <a:extLst>
              <a:ext uri="{FF2B5EF4-FFF2-40B4-BE49-F238E27FC236}">
                <a16:creationId xmlns:a16="http://schemas.microsoft.com/office/drawing/2014/main" id="{B8C5E6B5-B6B0-47DF-8960-CAA08BA028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Optionaler Kapitelname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6519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39">
          <p15:clr>
            <a:srgbClr val="FBAE40"/>
          </p15:clr>
        </p15:guide>
        <p15:guide id="2" orient="horz" pos="3894">
          <p15:clr>
            <a:srgbClr val="FBAE40"/>
          </p15:clr>
        </p15:guide>
        <p15:guide id="3" pos="14718">
          <p15:clr>
            <a:srgbClr val="FBAE40"/>
          </p15:clr>
        </p15:guide>
        <p15:guide id="4" orient="horz" pos="2115">
          <p15:clr>
            <a:srgbClr val="FBAE40"/>
          </p15:clr>
        </p15:guide>
        <p15:guide id="5" orient="horz" pos="879">
          <p15:clr>
            <a:srgbClr val="FBAE40"/>
          </p15:clr>
        </p15:guide>
        <p15:guide id="6" pos="10185">
          <p15:clr>
            <a:srgbClr val="FBAE40"/>
          </p15:clr>
        </p15:guide>
        <p15:guide id="7" orient="horz" pos="7800">
          <p15:clr>
            <a:srgbClr val="FBAE40"/>
          </p15:clr>
        </p15:guide>
        <p15:guide id="8" orient="horz" pos="179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mit Bild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Regieanweisung">
            <a:extLst>
              <a:ext uri="{FF2B5EF4-FFF2-40B4-BE49-F238E27FC236}">
                <a16:creationId xmlns:a16="http://schemas.microsoft.com/office/drawing/2014/main" id="{7E8CFF9D-1811-4B1E-AF07-D817498E7538}"/>
              </a:ext>
            </a:extLst>
          </p:cNvPr>
          <p:cNvGrpSpPr/>
          <p:nvPr userDrawn="1"/>
        </p:nvGrpSpPr>
        <p:grpSpPr>
          <a:xfrm>
            <a:off x="-4203701" y="-900000"/>
            <a:ext cx="32571701" cy="6406665"/>
            <a:chOff x="-4203701" y="-900000"/>
            <a:chExt cx="32571701" cy="6406665"/>
          </a:xfrm>
        </p:grpSpPr>
        <p:sp>
          <p:nvSpPr>
            <p:cNvPr id="17" name="Regieanweisung // Hilfslinien">
              <a:extLst>
                <a:ext uri="{FF2B5EF4-FFF2-40B4-BE49-F238E27FC236}">
                  <a16:creationId xmlns:a16="http://schemas.microsoft.com/office/drawing/2014/main" id="{8912477A-C211-4E20-9A88-DC7AA02DF662}"/>
                </a:ext>
              </a:extLst>
            </p:cNvPr>
            <p:cNvSpPr txBox="1"/>
            <p:nvPr userDrawn="1"/>
          </p:nvSpPr>
          <p:spPr>
            <a:xfrm rot="10800000" flipH="1" flipV="1">
              <a:off x="1014414" y="-900000"/>
              <a:ext cx="11173618" cy="72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Hilfslinien anzeigen über Menü: </a:t>
              </a:r>
              <a:b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Ansicht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Anzeigen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Haken bei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Führungslinien 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setzen</a:t>
              </a:r>
            </a:p>
          </p:txBody>
        </p:sp>
        <p:sp>
          <p:nvSpPr>
            <p:cNvPr id="18" name="Regieanweisung // Allgemein">
              <a:extLst>
                <a:ext uri="{FF2B5EF4-FFF2-40B4-BE49-F238E27FC236}">
                  <a16:creationId xmlns:a16="http://schemas.microsoft.com/office/drawing/2014/main" id="{435F4386-0379-440C-A96F-8385C4272EEE}"/>
                </a:ext>
              </a:extLst>
            </p:cNvPr>
            <p:cNvSpPr txBox="1"/>
            <p:nvPr userDrawn="1"/>
          </p:nvSpPr>
          <p:spPr>
            <a:xfrm rot="10800000" flipH="1" flipV="1">
              <a:off x="24588000" y="1"/>
              <a:ext cx="3780000" cy="2988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bringen über Menu: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Start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Folien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Zurücksetzen</a:t>
              </a:r>
            </a:p>
            <a:p>
              <a:pPr indent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</a:pP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Wechsel des Folienlayouts </a:t>
              </a:r>
              <a:b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im Menü über: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Start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Folien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Layout</a:t>
              </a:r>
              <a:endParaRPr lang="de-DE" sz="2000" b="0" baseline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9" name="Regieanweisung // Listenebenen">
              <a:extLst>
                <a:ext uri="{FF2B5EF4-FFF2-40B4-BE49-F238E27FC236}">
                  <a16:creationId xmlns:a16="http://schemas.microsoft.com/office/drawing/2014/main" id="{2EA4A9AB-FC7C-402B-97D4-9424DFDDA70B}"/>
                </a:ext>
              </a:extLst>
            </p:cNvPr>
            <p:cNvSpPr txBox="1"/>
            <p:nvPr userDrawn="1"/>
          </p:nvSpPr>
          <p:spPr>
            <a:xfrm rot="10800000" flipH="1" flipV="1">
              <a:off x="-4068000" y="2941499"/>
              <a:ext cx="3778200" cy="14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900"/>
                </a:spcBef>
                <a:spcAft>
                  <a:spcPts val="0"/>
                </a:spcAft>
              </a:pP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Wechsel der Textebene</a:t>
              </a:r>
              <a:b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im Menü über: </a:t>
              </a:r>
              <a:b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Start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Absatz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Listenebene </a:t>
              </a:r>
              <a:b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erhöhen/verringern</a:t>
              </a:r>
            </a:p>
          </p:txBody>
        </p:sp>
        <p:sp>
          <p:nvSpPr>
            <p:cNvPr id="20" name="Listenebenen verringern">
              <a:extLst>
                <a:ext uri="{FF2B5EF4-FFF2-40B4-BE49-F238E27FC236}">
                  <a16:creationId xmlns:a16="http://schemas.microsoft.com/office/drawing/2014/main" id="{3B0115C5-EF02-4EF4-ABC3-415F13E1FA34}"/>
                </a:ext>
              </a:extLst>
            </p:cNvPr>
            <p:cNvSpPr txBox="1"/>
            <p:nvPr userDrawn="1"/>
          </p:nvSpPr>
          <p:spPr>
            <a:xfrm rot="10800000" flipH="1" flipV="1">
              <a:off x="-4203700" y="5040001"/>
              <a:ext cx="2763700" cy="466664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ctr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Listenebene verringern</a:t>
              </a:r>
            </a:p>
          </p:txBody>
        </p:sp>
        <p:sp>
          <p:nvSpPr>
            <p:cNvPr id="21" name="Listenebenen erhöhen">
              <a:extLst>
                <a:ext uri="{FF2B5EF4-FFF2-40B4-BE49-F238E27FC236}">
                  <a16:creationId xmlns:a16="http://schemas.microsoft.com/office/drawing/2014/main" id="{D811DEDF-F74F-4748-8FF5-8D5BAD74C72A}"/>
                </a:ext>
              </a:extLst>
            </p:cNvPr>
            <p:cNvSpPr txBox="1"/>
            <p:nvPr userDrawn="1"/>
          </p:nvSpPr>
          <p:spPr>
            <a:xfrm rot="10800000" flipH="1" flipV="1">
              <a:off x="-4203701" y="4381499"/>
              <a:ext cx="2763701" cy="46667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ctr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Listenebene erhöhen</a:t>
              </a:r>
            </a:p>
          </p:txBody>
        </p:sp>
        <p:pic>
          <p:nvPicPr>
            <p:cNvPr id="22" name="Bild Listenebenen erhöhen">
              <a:extLst>
                <a:ext uri="{FF2B5EF4-FFF2-40B4-BE49-F238E27FC236}">
                  <a16:creationId xmlns:a16="http://schemas.microsoft.com/office/drawing/2014/main" id="{A17D9E60-BBE6-4ED8-8216-7C2AF6BEF4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tretch/>
          </p:blipFill>
          <p:spPr>
            <a:xfrm>
              <a:off x="-1304099" y="4386704"/>
              <a:ext cx="1008000" cy="466671"/>
            </a:xfrm>
            <a:prstGeom prst="rect">
              <a:avLst/>
            </a:prstGeom>
          </p:spPr>
        </p:pic>
        <p:pic>
          <p:nvPicPr>
            <p:cNvPr id="23" name="Bild Listenebenen verringern">
              <a:extLst>
                <a:ext uri="{FF2B5EF4-FFF2-40B4-BE49-F238E27FC236}">
                  <a16:creationId xmlns:a16="http://schemas.microsoft.com/office/drawing/2014/main" id="{B3785399-5F13-42A0-BDC1-C8F885C25AA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tretch/>
          </p:blipFill>
          <p:spPr>
            <a:xfrm>
              <a:off x="-1304099" y="5040000"/>
              <a:ext cx="1008000" cy="466664"/>
            </a:xfrm>
            <a:prstGeom prst="rect">
              <a:avLst/>
            </a:prstGeom>
          </p:spPr>
        </p:pic>
        <p:sp>
          <p:nvSpPr>
            <p:cNvPr id="24" name="Regieanweisung // Fußzeile">
              <a:extLst>
                <a:ext uri="{FF2B5EF4-FFF2-40B4-BE49-F238E27FC236}">
                  <a16:creationId xmlns:a16="http://schemas.microsoft.com/office/drawing/2014/main" id="{0A060F05-9D1D-4A50-8EDC-975791B1EABB}"/>
                </a:ext>
              </a:extLst>
            </p:cNvPr>
            <p:cNvSpPr txBox="1"/>
            <p:nvPr userDrawn="1"/>
          </p:nvSpPr>
          <p:spPr>
            <a:xfrm rot="10800000" flipH="1" flipV="1">
              <a:off x="12188033" y="-900000"/>
              <a:ext cx="11176792" cy="72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Fußzeilenfeld dient als Kopfzeile; pro Folie oder für alle/mehrere anpassen über Menü: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Einfügen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Text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Kopf- und Fußzeile</a:t>
              </a:r>
            </a:p>
          </p:txBody>
        </p:sp>
      </p:grpSp>
      <p:sp>
        <p:nvSpPr>
          <p:cNvPr id="15" name="Text">
            <a:extLst>
              <a:ext uri="{FF2B5EF4-FFF2-40B4-BE49-F238E27FC236}">
                <a16:creationId xmlns:a16="http://schemas.microsoft.com/office/drawing/2014/main" id="{C51F4431-AFE1-4FC8-86C4-2DDD46706BFE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12385675" y="9126538"/>
            <a:ext cx="10979150" cy="3668712"/>
          </a:xfrm>
        </p:spPr>
        <p:txBody>
          <a:bodyPr vert="horz" anchor="b" anchorCtr="0"/>
          <a:lstStyle>
            <a:lvl1pPr marL="0" indent="0">
              <a:lnSpc>
                <a:spcPct val="108000"/>
              </a:lnSpc>
              <a:buFont typeface="Arial" panose="020B0604020202020204" pitchFamily="34" charset="0"/>
              <a:buNone/>
              <a:defRPr sz="3200" spc="-10" baseline="0">
                <a:latin typeface="+mn-lt"/>
                <a:cs typeface="Adobe Devanagari" panose="02040503050201020203" pitchFamily="18" charset="0"/>
              </a:defRPr>
            </a:lvl1pPr>
            <a:lvl2pPr marL="0" indent="0">
              <a:lnSpc>
                <a:spcPct val="108000"/>
              </a:lnSpc>
              <a:buNone/>
              <a:defRPr sz="3200" spc="-10" baseline="0">
                <a:latin typeface="+mn-lt"/>
                <a:cs typeface="Adobe Devanagari" panose="02040503050201020203" pitchFamily="18" charset="0"/>
              </a:defRPr>
            </a:lvl2pPr>
            <a:lvl3pPr marL="0" indent="0">
              <a:lnSpc>
                <a:spcPct val="108000"/>
              </a:lnSpc>
              <a:buNone/>
              <a:defRPr sz="3200" spc="-10" baseline="0">
                <a:latin typeface="+mn-lt"/>
                <a:cs typeface="Adobe Devanagari" panose="02040503050201020203" pitchFamily="18" charset="0"/>
              </a:defRPr>
            </a:lvl3pPr>
            <a:lvl4pPr marL="0" indent="0">
              <a:lnSpc>
                <a:spcPct val="108000"/>
              </a:lnSpc>
              <a:buFont typeface="Arial" panose="020B0604020202020204" pitchFamily="34" charset="0"/>
              <a:buNone/>
              <a:defRPr sz="3200" spc="-10" baseline="0">
                <a:latin typeface="+mn-lt"/>
                <a:cs typeface="Adobe Devanagari" panose="02040503050201020203" pitchFamily="18" charset="0"/>
              </a:defRPr>
            </a:lvl4pPr>
            <a:lvl5pPr marL="0" indent="0">
              <a:lnSpc>
                <a:spcPct val="108000"/>
              </a:lnSpc>
              <a:buNone/>
              <a:defRPr sz="3200" spc="-10" baseline="0">
                <a:latin typeface="+mn-lt"/>
                <a:cs typeface="Adobe Devanagari" panose="02040503050201020203" pitchFamily="18" charset="0"/>
              </a:defRPr>
            </a:lvl5pPr>
            <a:lvl6pPr marL="0" indent="0">
              <a:lnSpc>
                <a:spcPct val="108000"/>
              </a:lnSpc>
              <a:buNone/>
              <a:defRPr sz="3200" spc="-10" baseline="0">
                <a:latin typeface="+mn-lt"/>
                <a:cs typeface="Adobe Devanagari" panose="02040503050201020203" pitchFamily="18" charset="0"/>
              </a:defRPr>
            </a:lvl6pPr>
            <a:lvl7pPr marL="0" indent="0">
              <a:lnSpc>
                <a:spcPct val="108000"/>
              </a:lnSpc>
              <a:buFont typeface="Arial" panose="020B0604020202020204" pitchFamily="34" charset="0"/>
              <a:buNone/>
              <a:defRPr sz="3200" spc="-10" baseline="0">
                <a:latin typeface="+mn-lt"/>
                <a:cs typeface="Adobe Devanagari" panose="02040503050201020203" pitchFamily="18" charset="0"/>
              </a:defRPr>
            </a:lvl7pPr>
            <a:lvl8pPr marL="0" indent="0">
              <a:lnSpc>
                <a:spcPct val="108000"/>
              </a:lnSpc>
              <a:buFont typeface="Arial" panose="020B0604020202020204" pitchFamily="34" charset="0"/>
              <a:buNone/>
              <a:defRPr sz="3200" spc="-10" baseline="0">
                <a:latin typeface="+mn-lt"/>
                <a:cs typeface="Adobe Devanagari" panose="02040503050201020203" pitchFamily="18" charset="0"/>
              </a:defRPr>
            </a:lvl8pPr>
            <a:lvl9pPr marL="0" indent="0">
              <a:lnSpc>
                <a:spcPct val="108000"/>
              </a:lnSpc>
              <a:buFont typeface="Arial" panose="020B0604020202020204" pitchFamily="34" charset="0"/>
              <a:buNone/>
              <a:defRPr sz="3200" spc="-10" baseline="0">
                <a:latin typeface="+mn-lt"/>
                <a:cs typeface="Adobe Devanagari" panose="02040503050201020203" pitchFamily="18" charset="0"/>
              </a:defRPr>
            </a:lvl9pPr>
          </a:lstStyle>
          <a:p>
            <a:pPr lvl="0"/>
            <a:r>
              <a:rPr lang="de-DE" dirty="0"/>
              <a:t>Ziel (erstes Wort fett) / keine weiteren Ebenen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Headline">
            <a:extLst>
              <a:ext uri="{FF2B5EF4-FFF2-40B4-BE49-F238E27FC236}">
                <a16:creationId xmlns:a16="http://schemas.microsoft.com/office/drawing/2014/main" id="{69728834-8721-4FC8-999E-CEF6A7BC0F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4412" y="10415589"/>
            <a:ext cx="8332785" cy="2519361"/>
          </a:xfrm>
        </p:spPr>
        <p:txBody>
          <a:bodyPr anchor="b" anchorCtr="0"/>
          <a:lstStyle>
            <a:lvl1pPr>
              <a:defRPr sz="8635"/>
            </a:lvl1pPr>
          </a:lstStyle>
          <a:p>
            <a:r>
              <a:rPr lang="de-DE" dirty="0"/>
              <a:t>Trennfolie Headline</a:t>
            </a:r>
          </a:p>
        </p:txBody>
      </p:sp>
      <p:sp>
        <p:nvSpPr>
          <p:cNvPr id="13" name="Kapitel">
            <a:extLst>
              <a:ext uri="{FF2B5EF4-FFF2-40B4-BE49-F238E27FC236}">
                <a16:creationId xmlns:a16="http://schemas.microsoft.com/office/drawing/2014/main" id="{546E80EA-90F2-42B6-8BED-3EDA5B7870B7}"/>
              </a:ext>
            </a:extLst>
          </p:cNvPr>
          <p:cNvSpPr>
            <a:spLocks noGrp="1"/>
          </p:cNvSpPr>
          <p:nvPr>
            <p:ph type="body" orient="vert" idx="12" hasCustomPrompt="1"/>
          </p:nvPr>
        </p:nvSpPr>
        <p:spPr>
          <a:xfrm>
            <a:off x="1014413" y="9126538"/>
            <a:ext cx="8332786" cy="941387"/>
          </a:xfrm>
        </p:spPr>
        <p:txBody>
          <a:bodyPr vert="horz" anchor="b" anchorCtr="0"/>
          <a:lstStyle>
            <a:lvl1pPr marL="0" indent="0">
              <a:buFont typeface="Arial" panose="020B0604020202020204" pitchFamily="34" charset="0"/>
              <a:buNone/>
              <a:defRPr sz="3200" b="0">
                <a:latin typeface="+mn-lt"/>
              </a:defRPr>
            </a:lvl1pPr>
            <a:lvl2pPr marL="0" indent="0">
              <a:buNone/>
              <a:defRPr sz="3200" b="0">
                <a:latin typeface="+mn-lt"/>
              </a:defRPr>
            </a:lvl2pPr>
            <a:lvl3pPr marL="0" indent="0">
              <a:buNone/>
              <a:defRPr sz="3200" b="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defRPr sz="3200" b="0">
                <a:latin typeface="+mn-lt"/>
              </a:defRPr>
            </a:lvl4pPr>
            <a:lvl5pPr marL="0" indent="0">
              <a:buNone/>
              <a:defRPr sz="3200" b="0">
                <a:latin typeface="+mn-lt"/>
              </a:defRPr>
            </a:lvl5pPr>
            <a:lvl6pPr marL="0" indent="0">
              <a:buNone/>
              <a:defRPr sz="3200" b="0">
                <a:latin typeface="+mn-lt"/>
              </a:defRPr>
            </a:lvl6pPr>
            <a:lvl7pPr marL="0" indent="0">
              <a:buFont typeface="Arial" panose="020B0604020202020204" pitchFamily="34" charset="0"/>
              <a:buNone/>
              <a:defRPr sz="3200" b="0">
                <a:latin typeface="+mn-lt"/>
              </a:defRPr>
            </a:lvl7pPr>
            <a:lvl8pPr marL="0" indent="0">
              <a:buFont typeface="Arial" panose="020B0604020202020204" pitchFamily="34" charset="0"/>
              <a:buNone/>
              <a:defRPr sz="3200" b="0">
                <a:latin typeface="+mn-lt"/>
              </a:defRPr>
            </a:lvl8pPr>
            <a:lvl9pPr marL="0" indent="0">
              <a:buFont typeface="Arial" panose="020B0604020202020204" pitchFamily="34" charset="0"/>
              <a:buNone/>
              <a:defRPr sz="3200" b="0">
                <a:latin typeface="+mn-lt"/>
              </a:defRPr>
            </a:lvl9pPr>
          </a:lstStyle>
          <a:p>
            <a:pPr lvl="0"/>
            <a:r>
              <a:rPr lang="de-DE" dirty="0"/>
              <a:t>Headline (fett) 0 —— Text</a:t>
            </a:r>
          </a:p>
        </p:txBody>
      </p:sp>
      <p:sp>
        <p:nvSpPr>
          <p:cNvPr id="11" name="Zahl">
            <a:extLst>
              <a:ext uri="{FF2B5EF4-FFF2-40B4-BE49-F238E27FC236}">
                <a16:creationId xmlns:a16="http://schemas.microsoft.com/office/drawing/2014/main" id="{50A5A31C-6EE8-4312-825C-425BEDF8E298}"/>
              </a:ext>
            </a:extLst>
          </p:cNvPr>
          <p:cNvSpPr>
            <a:spLocks noGrp="1"/>
          </p:cNvSpPr>
          <p:nvPr>
            <p:ph type="body" orient="vert" idx="14" hasCustomPrompt="1"/>
          </p:nvPr>
        </p:nvSpPr>
        <p:spPr>
          <a:xfrm>
            <a:off x="17983200" y="1523999"/>
            <a:ext cx="5381625" cy="7242175"/>
          </a:xfrm>
        </p:spPr>
        <p:txBody>
          <a:bodyPr vert="horz" wrap="none"/>
          <a:lstStyle>
            <a:lvl1pPr marL="0" indent="0" algn="r">
              <a:lnSpc>
                <a:spcPct val="79000"/>
              </a:lnSpc>
              <a:buFont typeface="Arial" panose="020B0604020202020204" pitchFamily="34" charset="0"/>
              <a:buNone/>
              <a:defRPr sz="56800" spc="-2000" baseline="0">
                <a:latin typeface="+mj-lt"/>
              </a:defRPr>
            </a:lvl1pPr>
            <a:lvl2pPr marL="0" indent="0" algn="r">
              <a:lnSpc>
                <a:spcPct val="79000"/>
              </a:lnSpc>
              <a:buNone/>
              <a:defRPr sz="56800" spc="-2000" baseline="0">
                <a:latin typeface="+mj-lt"/>
              </a:defRPr>
            </a:lvl2pPr>
            <a:lvl3pPr marL="0" indent="0" algn="r">
              <a:lnSpc>
                <a:spcPct val="79000"/>
              </a:lnSpc>
              <a:buNone/>
              <a:defRPr sz="56800" spc="-2000" baseline="0">
                <a:latin typeface="+mj-lt"/>
              </a:defRPr>
            </a:lvl3pPr>
            <a:lvl4pPr marL="0" indent="0" algn="r">
              <a:lnSpc>
                <a:spcPct val="79000"/>
              </a:lnSpc>
              <a:buFont typeface="Arial" panose="020B0604020202020204" pitchFamily="34" charset="0"/>
              <a:buNone/>
              <a:defRPr sz="56800" spc="-2000" baseline="0">
                <a:latin typeface="+mj-lt"/>
              </a:defRPr>
            </a:lvl4pPr>
            <a:lvl5pPr marL="0" indent="0" algn="r">
              <a:lnSpc>
                <a:spcPct val="79000"/>
              </a:lnSpc>
              <a:buNone/>
              <a:defRPr sz="56800" spc="-2000" baseline="0">
                <a:latin typeface="+mj-lt"/>
              </a:defRPr>
            </a:lvl5pPr>
            <a:lvl6pPr marL="0" indent="0" algn="r">
              <a:lnSpc>
                <a:spcPct val="79000"/>
              </a:lnSpc>
              <a:buNone/>
              <a:defRPr sz="56800" spc="-2000" baseline="0">
                <a:latin typeface="+mj-lt"/>
              </a:defRPr>
            </a:lvl6pPr>
            <a:lvl7pPr marL="0" indent="0" algn="r">
              <a:lnSpc>
                <a:spcPct val="79000"/>
              </a:lnSpc>
              <a:buFont typeface="Arial" panose="020B0604020202020204" pitchFamily="34" charset="0"/>
              <a:buNone/>
              <a:defRPr sz="56800" spc="-2000" baseline="0">
                <a:latin typeface="+mj-lt"/>
              </a:defRPr>
            </a:lvl7pPr>
            <a:lvl8pPr marL="0" indent="0" algn="r">
              <a:lnSpc>
                <a:spcPct val="79000"/>
              </a:lnSpc>
              <a:buFont typeface="Arial" panose="020B0604020202020204" pitchFamily="34" charset="0"/>
              <a:buNone/>
              <a:defRPr sz="56800" spc="-2000" baseline="0">
                <a:latin typeface="+mj-lt"/>
              </a:defRPr>
            </a:lvl8pPr>
            <a:lvl9pPr marL="0" indent="0" algn="r">
              <a:lnSpc>
                <a:spcPct val="79000"/>
              </a:lnSpc>
              <a:buFont typeface="Arial" panose="020B0604020202020204" pitchFamily="34" charset="0"/>
              <a:buNone/>
              <a:defRPr sz="56800" spc="-2000" baseline="0">
                <a:latin typeface="+mj-lt"/>
              </a:defRPr>
            </a:lvl9pPr>
          </a:lstStyle>
          <a:p>
            <a:pPr lvl="0"/>
            <a:r>
              <a:rPr lang="de-DE" dirty="0"/>
              <a:t>0</a:t>
            </a:r>
          </a:p>
        </p:txBody>
      </p:sp>
      <p:sp>
        <p:nvSpPr>
          <p:cNvPr id="12" name="Bild">
            <a:extLst>
              <a:ext uri="{FF2B5EF4-FFF2-40B4-BE49-F238E27FC236}">
                <a16:creationId xmlns:a16="http://schemas.microsoft.com/office/drawing/2014/main" id="{7E33E16A-86CE-4644-A842-7929524958E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14413" y="1524000"/>
            <a:ext cx="16671607" cy="724217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de-DE" dirty="0"/>
              <a:t>Bild</a:t>
            </a:r>
            <a:br>
              <a:rPr lang="de-DE" dirty="0"/>
            </a:br>
            <a:r>
              <a:rPr lang="de-DE" dirty="0"/>
              <a:t>einfügen</a:t>
            </a:r>
          </a:p>
        </p:txBody>
      </p:sp>
      <p:sp>
        <p:nvSpPr>
          <p:cNvPr id="7" name="Foliennummer">
            <a:extLst>
              <a:ext uri="{FF2B5EF4-FFF2-40B4-BE49-F238E27FC236}">
                <a16:creationId xmlns:a16="http://schemas.microsoft.com/office/drawing/2014/main" id="{52D65A70-8E5C-4BEC-9EC8-635E1FA36B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AE314E-4188-4ABD-A5B6-86FE3559438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">
            <a:extLst>
              <a:ext uri="{FF2B5EF4-FFF2-40B4-BE49-F238E27FC236}">
                <a16:creationId xmlns:a16="http://schemas.microsoft.com/office/drawing/2014/main" id="{B8C5E6B5-B6B0-47DF-8960-CAA08BA028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Optionaler Kapitelname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1103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9">
          <p15:clr>
            <a:srgbClr val="FBAE40"/>
          </p15:clr>
        </p15:guide>
        <p15:guide id="2" orient="horz" pos="5522" userDrawn="1">
          <p15:clr>
            <a:srgbClr val="FBAE40"/>
          </p15:clr>
        </p15:guide>
        <p15:guide id="3" pos="14718">
          <p15:clr>
            <a:srgbClr val="FBAE40"/>
          </p15:clr>
        </p15:guide>
        <p15:guide id="4" orient="horz" pos="6342" userDrawn="1">
          <p15:clr>
            <a:srgbClr val="FBAE40"/>
          </p15:clr>
        </p15:guide>
        <p15:guide id="5" orient="horz" pos="5749" userDrawn="1">
          <p15:clr>
            <a:srgbClr val="FBAE40"/>
          </p15:clr>
        </p15:guide>
        <p15:guide id="6" pos="7802" userDrawn="1">
          <p15:clr>
            <a:srgbClr val="FBAE40"/>
          </p15:clr>
        </p15:guide>
        <p15:guide id="7" orient="horz" pos="8148" userDrawn="1">
          <p15:clr>
            <a:srgbClr val="FBAE40"/>
          </p15:clr>
        </p15:guide>
        <p15:guide id="8" orient="horz" pos="960" userDrawn="1">
          <p15:clr>
            <a:srgbClr val="FBAE40"/>
          </p15:clr>
        </p15:guide>
        <p15:guide id="9" orient="horz" pos="806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mit Bild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Regieanweisung">
            <a:extLst>
              <a:ext uri="{FF2B5EF4-FFF2-40B4-BE49-F238E27FC236}">
                <a16:creationId xmlns:a16="http://schemas.microsoft.com/office/drawing/2014/main" id="{8EE681CB-E239-41A1-950D-6C58E45EF6C9}"/>
              </a:ext>
            </a:extLst>
          </p:cNvPr>
          <p:cNvGrpSpPr/>
          <p:nvPr userDrawn="1"/>
        </p:nvGrpSpPr>
        <p:grpSpPr>
          <a:xfrm>
            <a:off x="-4203701" y="-900000"/>
            <a:ext cx="32571701" cy="6406665"/>
            <a:chOff x="-4203701" y="-900000"/>
            <a:chExt cx="32571701" cy="6406665"/>
          </a:xfrm>
        </p:grpSpPr>
        <p:sp>
          <p:nvSpPr>
            <p:cNvPr id="17" name="Regieanweisung // Hilfslinien">
              <a:extLst>
                <a:ext uri="{FF2B5EF4-FFF2-40B4-BE49-F238E27FC236}">
                  <a16:creationId xmlns:a16="http://schemas.microsoft.com/office/drawing/2014/main" id="{EB4B8091-C16A-4FD9-ACA6-5DE4424EF8A9}"/>
                </a:ext>
              </a:extLst>
            </p:cNvPr>
            <p:cNvSpPr txBox="1"/>
            <p:nvPr userDrawn="1"/>
          </p:nvSpPr>
          <p:spPr>
            <a:xfrm rot="10800000" flipH="1" flipV="1">
              <a:off x="1014414" y="-900000"/>
              <a:ext cx="11173618" cy="72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Hilfslinien anzeigen über Menü: </a:t>
              </a:r>
              <a:b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Ansicht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Anzeigen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Haken bei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Führungslinien 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setzen</a:t>
              </a:r>
            </a:p>
          </p:txBody>
        </p:sp>
        <p:sp>
          <p:nvSpPr>
            <p:cNvPr id="18" name="Regieanweisung // Allgemein">
              <a:extLst>
                <a:ext uri="{FF2B5EF4-FFF2-40B4-BE49-F238E27FC236}">
                  <a16:creationId xmlns:a16="http://schemas.microsoft.com/office/drawing/2014/main" id="{D11850F9-D093-4C30-8C3B-BBB8D126E5AB}"/>
                </a:ext>
              </a:extLst>
            </p:cNvPr>
            <p:cNvSpPr txBox="1"/>
            <p:nvPr userDrawn="1"/>
          </p:nvSpPr>
          <p:spPr>
            <a:xfrm rot="10800000" flipH="1" flipV="1">
              <a:off x="24588000" y="1"/>
              <a:ext cx="3780000" cy="2988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bringen über Menu: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Start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Folien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Zurücksetzen</a:t>
              </a:r>
            </a:p>
            <a:p>
              <a:pPr indent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</a:pP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Wechsel des Folienlayouts </a:t>
              </a:r>
              <a:b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im Menü über: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Start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Folien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Layout</a:t>
              </a:r>
              <a:endParaRPr lang="de-DE" sz="2000" b="0" baseline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9" name="Regieanweisung // Listenebenen">
              <a:extLst>
                <a:ext uri="{FF2B5EF4-FFF2-40B4-BE49-F238E27FC236}">
                  <a16:creationId xmlns:a16="http://schemas.microsoft.com/office/drawing/2014/main" id="{C0DDED0A-D857-4073-A479-38CDCC2E3F23}"/>
                </a:ext>
              </a:extLst>
            </p:cNvPr>
            <p:cNvSpPr txBox="1"/>
            <p:nvPr userDrawn="1"/>
          </p:nvSpPr>
          <p:spPr>
            <a:xfrm rot="10800000" flipH="1" flipV="1">
              <a:off x="-4068000" y="2941499"/>
              <a:ext cx="3778200" cy="14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900"/>
                </a:spcBef>
                <a:spcAft>
                  <a:spcPts val="0"/>
                </a:spcAft>
              </a:pP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Wechsel der Textebene</a:t>
              </a:r>
              <a:b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im Menü über: </a:t>
              </a:r>
              <a:b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Start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Absatz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Listenebene </a:t>
              </a:r>
              <a:b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erhöhen/verringern</a:t>
              </a:r>
            </a:p>
          </p:txBody>
        </p:sp>
        <p:sp>
          <p:nvSpPr>
            <p:cNvPr id="20" name="Listenebenen verringern">
              <a:extLst>
                <a:ext uri="{FF2B5EF4-FFF2-40B4-BE49-F238E27FC236}">
                  <a16:creationId xmlns:a16="http://schemas.microsoft.com/office/drawing/2014/main" id="{D462DAC4-CD79-4C93-B35E-B7411C4F2CB9}"/>
                </a:ext>
              </a:extLst>
            </p:cNvPr>
            <p:cNvSpPr txBox="1"/>
            <p:nvPr userDrawn="1"/>
          </p:nvSpPr>
          <p:spPr>
            <a:xfrm rot="10800000" flipH="1" flipV="1">
              <a:off x="-4203700" y="5040001"/>
              <a:ext cx="2763700" cy="466664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ctr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Listenebene verringern</a:t>
              </a:r>
            </a:p>
          </p:txBody>
        </p:sp>
        <p:sp>
          <p:nvSpPr>
            <p:cNvPr id="21" name="Listenebenen erhöhen">
              <a:extLst>
                <a:ext uri="{FF2B5EF4-FFF2-40B4-BE49-F238E27FC236}">
                  <a16:creationId xmlns:a16="http://schemas.microsoft.com/office/drawing/2014/main" id="{633E5124-6C27-481E-9F62-20D62EED191F}"/>
                </a:ext>
              </a:extLst>
            </p:cNvPr>
            <p:cNvSpPr txBox="1"/>
            <p:nvPr userDrawn="1"/>
          </p:nvSpPr>
          <p:spPr>
            <a:xfrm rot="10800000" flipH="1" flipV="1">
              <a:off x="-4203701" y="4381499"/>
              <a:ext cx="2763701" cy="46667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ctr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Listenebene erhöhen</a:t>
              </a:r>
            </a:p>
          </p:txBody>
        </p:sp>
        <p:pic>
          <p:nvPicPr>
            <p:cNvPr id="22" name="Bild Listenebenen erhöhen">
              <a:extLst>
                <a:ext uri="{FF2B5EF4-FFF2-40B4-BE49-F238E27FC236}">
                  <a16:creationId xmlns:a16="http://schemas.microsoft.com/office/drawing/2014/main" id="{396994F7-6017-4EC1-9E79-456CC52E812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tretch/>
          </p:blipFill>
          <p:spPr>
            <a:xfrm>
              <a:off x="-1304099" y="4386704"/>
              <a:ext cx="1008000" cy="466671"/>
            </a:xfrm>
            <a:prstGeom prst="rect">
              <a:avLst/>
            </a:prstGeom>
          </p:spPr>
        </p:pic>
        <p:pic>
          <p:nvPicPr>
            <p:cNvPr id="23" name="Bild Listenebenen verringern">
              <a:extLst>
                <a:ext uri="{FF2B5EF4-FFF2-40B4-BE49-F238E27FC236}">
                  <a16:creationId xmlns:a16="http://schemas.microsoft.com/office/drawing/2014/main" id="{16D88D0B-6EF5-4047-9A07-E09B8270A75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tretch/>
          </p:blipFill>
          <p:spPr>
            <a:xfrm>
              <a:off x="-1304099" y="5040000"/>
              <a:ext cx="1008000" cy="466664"/>
            </a:xfrm>
            <a:prstGeom prst="rect">
              <a:avLst/>
            </a:prstGeom>
          </p:spPr>
        </p:pic>
        <p:sp>
          <p:nvSpPr>
            <p:cNvPr id="24" name="Regieanweisung // Fußzeile">
              <a:extLst>
                <a:ext uri="{FF2B5EF4-FFF2-40B4-BE49-F238E27FC236}">
                  <a16:creationId xmlns:a16="http://schemas.microsoft.com/office/drawing/2014/main" id="{49498992-216F-45FF-BCC4-47B04B632457}"/>
                </a:ext>
              </a:extLst>
            </p:cNvPr>
            <p:cNvSpPr txBox="1"/>
            <p:nvPr userDrawn="1"/>
          </p:nvSpPr>
          <p:spPr>
            <a:xfrm rot="10800000" flipH="1" flipV="1">
              <a:off x="12188033" y="-900000"/>
              <a:ext cx="11176792" cy="72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Fußzeilenfeld dient als Kopfzeile; pro Folie oder für alle/mehrere anpassen über Menü: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Einfügen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Text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Kopf- und Fußzeile</a:t>
              </a:r>
            </a:p>
          </p:txBody>
        </p:sp>
      </p:grpSp>
      <p:sp>
        <p:nvSpPr>
          <p:cNvPr id="15" name="Text">
            <a:extLst>
              <a:ext uri="{FF2B5EF4-FFF2-40B4-BE49-F238E27FC236}">
                <a16:creationId xmlns:a16="http://schemas.microsoft.com/office/drawing/2014/main" id="{C51F4431-AFE1-4FC8-86C4-2DDD46706BFE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14277975" y="11718925"/>
            <a:ext cx="9086851" cy="1076325"/>
          </a:xfrm>
        </p:spPr>
        <p:txBody>
          <a:bodyPr vert="horz" anchor="t" anchorCtr="0"/>
          <a:lstStyle>
            <a:lvl1pPr marL="0" indent="0">
              <a:lnSpc>
                <a:spcPct val="108000"/>
              </a:lnSpc>
              <a:buFont typeface="Arial" panose="020B0604020202020204" pitchFamily="34" charset="0"/>
              <a:buNone/>
              <a:defRPr sz="3200" b="0" spc="-10" baseline="0">
                <a:latin typeface="+mn-lt"/>
                <a:cs typeface="Adobe Devanagari" panose="02040503050201020203" pitchFamily="18" charset="0"/>
              </a:defRPr>
            </a:lvl1pPr>
            <a:lvl2pPr marL="0" indent="0">
              <a:lnSpc>
                <a:spcPct val="108000"/>
              </a:lnSpc>
              <a:buNone/>
              <a:defRPr sz="3200" spc="-10" baseline="0">
                <a:latin typeface="+mn-lt"/>
                <a:cs typeface="Adobe Devanagari" panose="02040503050201020203" pitchFamily="18" charset="0"/>
              </a:defRPr>
            </a:lvl2pPr>
            <a:lvl3pPr marL="0" indent="0">
              <a:lnSpc>
                <a:spcPct val="108000"/>
              </a:lnSpc>
              <a:buNone/>
              <a:defRPr sz="3200" spc="-10" baseline="0">
                <a:latin typeface="+mn-lt"/>
                <a:cs typeface="Adobe Devanagari" panose="02040503050201020203" pitchFamily="18" charset="0"/>
              </a:defRPr>
            </a:lvl3pPr>
            <a:lvl4pPr marL="0" indent="0">
              <a:lnSpc>
                <a:spcPct val="108000"/>
              </a:lnSpc>
              <a:buFont typeface="Arial" panose="020B0604020202020204" pitchFamily="34" charset="0"/>
              <a:buNone/>
              <a:defRPr sz="3200" spc="-10" baseline="0">
                <a:latin typeface="+mn-lt"/>
                <a:cs typeface="Adobe Devanagari" panose="02040503050201020203" pitchFamily="18" charset="0"/>
              </a:defRPr>
            </a:lvl4pPr>
            <a:lvl5pPr marL="0" indent="0">
              <a:lnSpc>
                <a:spcPct val="108000"/>
              </a:lnSpc>
              <a:buNone/>
              <a:defRPr sz="3200" spc="-10" baseline="0">
                <a:latin typeface="+mn-lt"/>
                <a:cs typeface="Adobe Devanagari" panose="02040503050201020203" pitchFamily="18" charset="0"/>
              </a:defRPr>
            </a:lvl5pPr>
            <a:lvl6pPr marL="0" indent="0">
              <a:lnSpc>
                <a:spcPct val="108000"/>
              </a:lnSpc>
              <a:buNone/>
              <a:defRPr sz="3200" spc="-10" baseline="0">
                <a:latin typeface="+mn-lt"/>
                <a:cs typeface="Adobe Devanagari" panose="02040503050201020203" pitchFamily="18" charset="0"/>
              </a:defRPr>
            </a:lvl6pPr>
            <a:lvl7pPr marL="0" indent="0">
              <a:lnSpc>
                <a:spcPct val="108000"/>
              </a:lnSpc>
              <a:buFont typeface="Arial" panose="020B0604020202020204" pitchFamily="34" charset="0"/>
              <a:buNone/>
              <a:defRPr sz="3200" spc="-10" baseline="0">
                <a:latin typeface="+mn-lt"/>
                <a:cs typeface="Adobe Devanagari" panose="02040503050201020203" pitchFamily="18" charset="0"/>
              </a:defRPr>
            </a:lvl7pPr>
            <a:lvl8pPr marL="0" indent="0">
              <a:lnSpc>
                <a:spcPct val="108000"/>
              </a:lnSpc>
              <a:buFont typeface="Arial" panose="020B0604020202020204" pitchFamily="34" charset="0"/>
              <a:buNone/>
              <a:defRPr sz="3200" spc="-10" baseline="0">
                <a:latin typeface="+mn-lt"/>
                <a:cs typeface="Adobe Devanagari" panose="02040503050201020203" pitchFamily="18" charset="0"/>
              </a:defRPr>
            </a:lvl8pPr>
            <a:lvl9pPr marL="0" indent="0">
              <a:lnSpc>
                <a:spcPct val="108000"/>
              </a:lnSpc>
              <a:buFont typeface="Arial" panose="020B0604020202020204" pitchFamily="34" charset="0"/>
              <a:buNone/>
              <a:defRPr sz="3200" spc="-10" baseline="0">
                <a:latin typeface="+mn-lt"/>
                <a:cs typeface="Adobe Devanagari" panose="02040503050201020203" pitchFamily="18" charset="0"/>
              </a:defRPr>
            </a:lvl9pPr>
          </a:lstStyle>
          <a:p>
            <a:pPr lvl="0"/>
            <a:r>
              <a:rPr lang="de-DE" dirty="0"/>
              <a:t>Ziel (erstes Wort fett) / keine weiteren Ebenen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4" name="Headline">
            <a:extLst>
              <a:ext uri="{FF2B5EF4-FFF2-40B4-BE49-F238E27FC236}">
                <a16:creationId xmlns:a16="http://schemas.microsoft.com/office/drawing/2014/main" id="{69728834-8721-4FC8-999E-CEF6A7BC0F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77975" y="9942513"/>
            <a:ext cx="9086850" cy="1617618"/>
          </a:xfrm>
        </p:spPr>
        <p:txBody>
          <a:bodyPr anchor="t" anchorCtr="0"/>
          <a:lstStyle>
            <a:lvl1pPr>
              <a:defRPr sz="9800" spc="-50" baseline="0"/>
            </a:lvl1pPr>
          </a:lstStyle>
          <a:p>
            <a:r>
              <a:rPr lang="de-DE" dirty="0"/>
              <a:t>Trennfolie</a:t>
            </a:r>
          </a:p>
        </p:txBody>
      </p:sp>
      <p:sp>
        <p:nvSpPr>
          <p:cNvPr id="13" name="Kapitel">
            <a:extLst>
              <a:ext uri="{FF2B5EF4-FFF2-40B4-BE49-F238E27FC236}">
                <a16:creationId xmlns:a16="http://schemas.microsoft.com/office/drawing/2014/main" id="{546E80EA-90F2-42B6-8BED-3EDA5B7870B7}"/>
              </a:ext>
            </a:extLst>
          </p:cNvPr>
          <p:cNvSpPr>
            <a:spLocks noGrp="1"/>
          </p:cNvSpPr>
          <p:nvPr>
            <p:ph type="body" orient="vert" idx="12" hasCustomPrompt="1"/>
          </p:nvPr>
        </p:nvSpPr>
        <p:spPr>
          <a:xfrm>
            <a:off x="14277975" y="8837613"/>
            <a:ext cx="9086850" cy="613587"/>
          </a:xfrm>
        </p:spPr>
        <p:txBody>
          <a:bodyPr vert="horz" anchor="t" anchorCtr="0"/>
          <a:lstStyle>
            <a:lvl1pPr marL="0" indent="0">
              <a:buFont typeface="Arial" panose="020B0604020202020204" pitchFamily="34" charset="0"/>
              <a:buNone/>
              <a:defRPr sz="3200" b="0">
                <a:latin typeface="+mn-lt"/>
              </a:defRPr>
            </a:lvl1pPr>
            <a:lvl2pPr marL="0" indent="0">
              <a:buNone/>
              <a:defRPr sz="3200" b="0">
                <a:latin typeface="+mn-lt"/>
              </a:defRPr>
            </a:lvl2pPr>
            <a:lvl3pPr marL="0" indent="0">
              <a:buNone/>
              <a:defRPr sz="3200" b="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defRPr sz="3200" b="0">
                <a:latin typeface="+mn-lt"/>
              </a:defRPr>
            </a:lvl4pPr>
            <a:lvl5pPr marL="0" indent="0">
              <a:buNone/>
              <a:defRPr sz="3200" b="0">
                <a:latin typeface="+mn-lt"/>
              </a:defRPr>
            </a:lvl5pPr>
            <a:lvl6pPr marL="0" indent="0">
              <a:buNone/>
              <a:defRPr sz="3200" b="0">
                <a:latin typeface="+mn-lt"/>
              </a:defRPr>
            </a:lvl6pPr>
            <a:lvl7pPr marL="0" indent="0">
              <a:buFont typeface="Arial" panose="020B0604020202020204" pitchFamily="34" charset="0"/>
              <a:buNone/>
              <a:defRPr sz="3200" b="0">
                <a:latin typeface="+mn-lt"/>
              </a:defRPr>
            </a:lvl7pPr>
            <a:lvl8pPr marL="0" indent="0">
              <a:buFont typeface="Arial" panose="020B0604020202020204" pitchFamily="34" charset="0"/>
              <a:buNone/>
              <a:defRPr sz="3200" b="0">
                <a:latin typeface="+mn-lt"/>
              </a:defRPr>
            </a:lvl8pPr>
            <a:lvl9pPr marL="0" indent="0">
              <a:buFont typeface="Arial" panose="020B0604020202020204" pitchFamily="34" charset="0"/>
              <a:buNone/>
              <a:defRPr sz="3200" b="0">
                <a:latin typeface="+mn-lt"/>
              </a:defRPr>
            </a:lvl9pPr>
          </a:lstStyle>
          <a:p>
            <a:pPr lvl="0"/>
            <a:r>
              <a:rPr lang="de-DE" dirty="0"/>
              <a:t>Headline (fett) 0 —— Text</a:t>
            </a:r>
          </a:p>
        </p:txBody>
      </p:sp>
      <p:sp>
        <p:nvSpPr>
          <p:cNvPr id="11" name="Zahl">
            <a:extLst>
              <a:ext uri="{FF2B5EF4-FFF2-40B4-BE49-F238E27FC236}">
                <a16:creationId xmlns:a16="http://schemas.microsoft.com/office/drawing/2014/main" id="{50A5A31C-6EE8-4312-825C-425BEDF8E298}"/>
              </a:ext>
            </a:extLst>
          </p:cNvPr>
          <p:cNvSpPr>
            <a:spLocks noGrp="1"/>
          </p:cNvSpPr>
          <p:nvPr>
            <p:ph type="body" orient="vert" idx="14" hasCustomPrompt="1"/>
          </p:nvPr>
        </p:nvSpPr>
        <p:spPr>
          <a:xfrm>
            <a:off x="17983200" y="1523999"/>
            <a:ext cx="5381625" cy="7242175"/>
          </a:xfrm>
        </p:spPr>
        <p:txBody>
          <a:bodyPr vert="horz" wrap="none"/>
          <a:lstStyle>
            <a:lvl1pPr marL="0" indent="0" algn="r">
              <a:lnSpc>
                <a:spcPct val="79000"/>
              </a:lnSpc>
              <a:buFont typeface="Arial" panose="020B0604020202020204" pitchFamily="34" charset="0"/>
              <a:buNone/>
              <a:defRPr sz="56800" spc="-2000" baseline="0">
                <a:latin typeface="+mj-lt"/>
              </a:defRPr>
            </a:lvl1pPr>
            <a:lvl2pPr marL="0" indent="0" algn="r">
              <a:lnSpc>
                <a:spcPct val="79000"/>
              </a:lnSpc>
              <a:buNone/>
              <a:defRPr sz="56800" spc="-2000" baseline="0">
                <a:latin typeface="+mj-lt"/>
              </a:defRPr>
            </a:lvl2pPr>
            <a:lvl3pPr marL="0" indent="0" algn="r">
              <a:lnSpc>
                <a:spcPct val="79000"/>
              </a:lnSpc>
              <a:buNone/>
              <a:defRPr sz="56800" spc="-2000" baseline="0">
                <a:latin typeface="+mj-lt"/>
              </a:defRPr>
            </a:lvl3pPr>
            <a:lvl4pPr marL="0" indent="0" algn="r">
              <a:lnSpc>
                <a:spcPct val="79000"/>
              </a:lnSpc>
              <a:buFont typeface="Arial" panose="020B0604020202020204" pitchFamily="34" charset="0"/>
              <a:buNone/>
              <a:defRPr sz="56800" spc="-2000" baseline="0">
                <a:latin typeface="+mj-lt"/>
              </a:defRPr>
            </a:lvl4pPr>
            <a:lvl5pPr marL="0" indent="0" algn="r">
              <a:lnSpc>
                <a:spcPct val="79000"/>
              </a:lnSpc>
              <a:buNone/>
              <a:defRPr sz="56800" spc="-2000" baseline="0">
                <a:latin typeface="+mj-lt"/>
              </a:defRPr>
            </a:lvl5pPr>
            <a:lvl6pPr marL="0" indent="0" algn="r">
              <a:lnSpc>
                <a:spcPct val="79000"/>
              </a:lnSpc>
              <a:buNone/>
              <a:defRPr sz="56800" spc="-2000" baseline="0">
                <a:latin typeface="+mj-lt"/>
              </a:defRPr>
            </a:lvl6pPr>
            <a:lvl7pPr marL="0" indent="0" algn="r">
              <a:lnSpc>
                <a:spcPct val="79000"/>
              </a:lnSpc>
              <a:buFont typeface="Arial" panose="020B0604020202020204" pitchFamily="34" charset="0"/>
              <a:buNone/>
              <a:defRPr sz="56800" spc="-2000" baseline="0">
                <a:latin typeface="+mj-lt"/>
              </a:defRPr>
            </a:lvl7pPr>
            <a:lvl8pPr marL="0" indent="0" algn="r">
              <a:lnSpc>
                <a:spcPct val="79000"/>
              </a:lnSpc>
              <a:buFont typeface="Arial" panose="020B0604020202020204" pitchFamily="34" charset="0"/>
              <a:buNone/>
              <a:defRPr sz="56800" spc="-2000" baseline="0">
                <a:latin typeface="+mj-lt"/>
              </a:defRPr>
            </a:lvl8pPr>
            <a:lvl9pPr marL="0" indent="0" algn="r">
              <a:lnSpc>
                <a:spcPct val="79000"/>
              </a:lnSpc>
              <a:buFont typeface="Arial" panose="020B0604020202020204" pitchFamily="34" charset="0"/>
              <a:buNone/>
              <a:defRPr sz="56800" spc="-2000" baseline="0">
                <a:latin typeface="+mj-lt"/>
              </a:defRPr>
            </a:lvl9pPr>
          </a:lstStyle>
          <a:p>
            <a:pPr lvl="0"/>
            <a:r>
              <a:rPr lang="de-DE" dirty="0"/>
              <a:t>0</a:t>
            </a:r>
          </a:p>
        </p:txBody>
      </p:sp>
      <p:sp>
        <p:nvSpPr>
          <p:cNvPr id="12" name="Bild">
            <a:extLst>
              <a:ext uri="{FF2B5EF4-FFF2-40B4-BE49-F238E27FC236}">
                <a16:creationId xmlns:a16="http://schemas.microsoft.com/office/drawing/2014/main" id="{7E33E16A-86CE-4644-A842-7929524958E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14413" y="1523999"/>
            <a:ext cx="12472987" cy="1118552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de-DE" dirty="0"/>
              <a:t>Bild</a:t>
            </a:r>
            <a:br>
              <a:rPr lang="de-DE" dirty="0"/>
            </a:br>
            <a:r>
              <a:rPr lang="de-DE" dirty="0"/>
              <a:t>einfügen</a:t>
            </a:r>
          </a:p>
        </p:txBody>
      </p:sp>
      <p:sp>
        <p:nvSpPr>
          <p:cNvPr id="7" name="Foliennummer">
            <a:extLst>
              <a:ext uri="{FF2B5EF4-FFF2-40B4-BE49-F238E27FC236}">
                <a16:creationId xmlns:a16="http://schemas.microsoft.com/office/drawing/2014/main" id="{52D65A70-8E5C-4BEC-9EC8-635E1FA36B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AE314E-4188-4ABD-A5B6-86FE3559438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">
            <a:extLst>
              <a:ext uri="{FF2B5EF4-FFF2-40B4-BE49-F238E27FC236}">
                <a16:creationId xmlns:a16="http://schemas.microsoft.com/office/drawing/2014/main" id="{B8C5E6B5-B6B0-47DF-8960-CAA08BA028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Optionaler Kapitelname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0870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9">
          <p15:clr>
            <a:srgbClr val="FBAE40"/>
          </p15:clr>
        </p15:guide>
        <p15:guide id="2" orient="horz" pos="5567" userDrawn="1">
          <p15:clr>
            <a:srgbClr val="FBAE40"/>
          </p15:clr>
        </p15:guide>
        <p15:guide id="3" pos="14718">
          <p15:clr>
            <a:srgbClr val="FBAE40"/>
          </p15:clr>
        </p15:guide>
        <p15:guide id="5" orient="horz" pos="6263" userDrawn="1">
          <p15:clr>
            <a:srgbClr val="FBAE40"/>
          </p15:clr>
        </p15:guide>
        <p15:guide id="6" pos="8496" userDrawn="1">
          <p15:clr>
            <a:srgbClr val="FBAE40"/>
          </p15:clr>
        </p15:guide>
        <p15:guide id="7" orient="horz" pos="8006" userDrawn="1">
          <p15:clr>
            <a:srgbClr val="FBAE40"/>
          </p15:clr>
        </p15:guide>
        <p15:guide id="8" orient="horz" pos="960">
          <p15:clr>
            <a:srgbClr val="FBAE40"/>
          </p15:clr>
        </p15:guide>
        <p15:guide id="9" orient="horz" pos="8060">
          <p15:clr>
            <a:srgbClr val="FBAE40"/>
          </p15:clr>
        </p15:guide>
        <p15:guide id="10" pos="8994" userDrawn="1">
          <p15:clr>
            <a:srgbClr val="FBAE40"/>
          </p15:clr>
        </p15:guide>
        <p15:guide id="11" orient="horz" pos="738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titel Bla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Regieanweisung">
            <a:extLst>
              <a:ext uri="{FF2B5EF4-FFF2-40B4-BE49-F238E27FC236}">
                <a16:creationId xmlns:a16="http://schemas.microsoft.com/office/drawing/2014/main" id="{D2670AB4-A195-4694-AFCF-2905E4B4E450}"/>
              </a:ext>
            </a:extLst>
          </p:cNvPr>
          <p:cNvGrpSpPr/>
          <p:nvPr userDrawn="1"/>
        </p:nvGrpSpPr>
        <p:grpSpPr>
          <a:xfrm>
            <a:off x="-4203701" y="-900000"/>
            <a:ext cx="32571701" cy="6406665"/>
            <a:chOff x="-4203701" y="-900000"/>
            <a:chExt cx="32571701" cy="6406665"/>
          </a:xfrm>
        </p:grpSpPr>
        <p:sp>
          <p:nvSpPr>
            <p:cNvPr id="14" name="Regieanweisung // Hilfslinien">
              <a:extLst>
                <a:ext uri="{FF2B5EF4-FFF2-40B4-BE49-F238E27FC236}">
                  <a16:creationId xmlns:a16="http://schemas.microsoft.com/office/drawing/2014/main" id="{F20D0EA2-F3E3-4E50-A8BB-0344B617D413}"/>
                </a:ext>
              </a:extLst>
            </p:cNvPr>
            <p:cNvSpPr txBox="1"/>
            <p:nvPr userDrawn="1"/>
          </p:nvSpPr>
          <p:spPr>
            <a:xfrm rot="10800000" flipH="1" flipV="1">
              <a:off x="1014414" y="-900000"/>
              <a:ext cx="11173618" cy="72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Hilfslinien anzeigen über Menü: </a:t>
              </a:r>
              <a:b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e-DE" sz="2000" b="1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Ansicht</a:t>
              </a:r>
              <a: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Anzeigen</a:t>
              </a:r>
              <a: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 // Haken bei </a:t>
              </a:r>
              <a:r>
                <a:rPr lang="de-DE" sz="2000" b="1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Führungslinien </a:t>
              </a:r>
              <a: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setzen</a:t>
              </a:r>
            </a:p>
          </p:txBody>
        </p:sp>
        <p:sp>
          <p:nvSpPr>
            <p:cNvPr id="15" name="Regieanweisung // Allgemein">
              <a:extLst>
                <a:ext uri="{FF2B5EF4-FFF2-40B4-BE49-F238E27FC236}">
                  <a16:creationId xmlns:a16="http://schemas.microsoft.com/office/drawing/2014/main" id="{5536523F-B8B2-443A-A8CA-3CF71CA73085}"/>
                </a:ext>
              </a:extLst>
            </p:cNvPr>
            <p:cNvSpPr txBox="1"/>
            <p:nvPr userDrawn="1"/>
          </p:nvSpPr>
          <p:spPr>
            <a:xfrm rot="10800000" flipH="1" flipV="1">
              <a:off x="24588000" y="1"/>
              <a:ext cx="3780000" cy="2988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bringen über Menu: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1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Start</a:t>
              </a:r>
              <a: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Folien</a:t>
              </a:r>
              <a: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Zurücksetzen</a:t>
              </a:r>
            </a:p>
            <a:p>
              <a:pPr indent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</a:pPr>
              <a: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Wechsel des Folienlayouts </a:t>
              </a:r>
              <a:b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im Menü über: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2000" b="1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Start</a:t>
              </a:r>
              <a: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Folien</a:t>
              </a:r>
              <a: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Layout</a:t>
              </a:r>
              <a:endParaRPr lang="de-DE" sz="2000" b="0" baseline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6" name="Regieanweisung // Listenebenen">
              <a:extLst>
                <a:ext uri="{FF2B5EF4-FFF2-40B4-BE49-F238E27FC236}">
                  <a16:creationId xmlns:a16="http://schemas.microsoft.com/office/drawing/2014/main" id="{D8D18520-83B9-4861-9F6F-3EFC3BFBA7A2}"/>
                </a:ext>
              </a:extLst>
            </p:cNvPr>
            <p:cNvSpPr txBox="1"/>
            <p:nvPr userDrawn="1"/>
          </p:nvSpPr>
          <p:spPr>
            <a:xfrm rot="10800000" flipH="1" flipV="1">
              <a:off x="-4068000" y="2941499"/>
              <a:ext cx="3778200" cy="14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900"/>
                </a:spcBef>
                <a:spcAft>
                  <a:spcPts val="0"/>
                </a:spcAft>
              </a:pPr>
              <a: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Wechsel der Textebene</a:t>
              </a:r>
              <a:b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im Menü über: </a:t>
              </a:r>
              <a:b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e-DE" sz="2000" b="1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Start</a:t>
              </a:r>
              <a: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Absatz</a:t>
              </a:r>
              <a: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Listenebene </a:t>
              </a:r>
              <a:br>
                <a:rPr lang="de-DE" sz="2000" b="1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e-DE" sz="2000" b="1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erhöhen/verringern</a:t>
              </a:r>
            </a:p>
          </p:txBody>
        </p:sp>
        <p:sp>
          <p:nvSpPr>
            <p:cNvPr id="17" name="Listenebenen verringern">
              <a:extLst>
                <a:ext uri="{FF2B5EF4-FFF2-40B4-BE49-F238E27FC236}">
                  <a16:creationId xmlns:a16="http://schemas.microsoft.com/office/drawing/2014/main" id="{9581586B-BAAA-4741-8438-7C09A7D87305}"/>
                </a:ext>
              </a:extLst>
            </p:cNvPr>
            <p:cNvSpPr txBox="1"/>
            <p:nvPr userDrawn="1"/>
          </p:nvSpPr>
          <p:spPr>
            <a:xfrm rot="10800000" flipH="1" flipV="1">
              <a:off x="-4203700" y="5040001"/>
              <a:ext cx="2763700" cy="466664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ctr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Listenebene verringern</a:t>
              </a:r>
            </a:p>
          </p:txBody>
        </p:sp>
        <p:sp>
          <p:nvSpPr>
            <p:cNvPr id="18" name="Listenebenen erhöhen">
              <a:extLst>
                <a:ext uri="{FF2B5EF4-FFF2-40B4-BE49-F238E27FC236}">
                  <a16:creationId xmlns:a16="http://schemas.microsoft.com/office/drawing/2014/main" id="{445F7CDD-4D04-4725-89C0-C7AAA7205BEB}"/>
                </a:ext>
              </a:extLst>
            </p:cNvPr>
            <p:cNvSpPr txBox="1"/>
            <p:nvPr userDrawn="1"/>
          </p:nvSpPr>
          <p:spPr>
            <a:xfrm rot="10800000" flipH="1" flipV="1">
              <a:off x="-4203701" y="4381499"/>
              <a:ext cx="2763701" cy="46667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ctr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Listenebene erhöhen</a:t>
              </a:r>
            </a:p>
          </p:txBody>
        </p:sp>
        <p:pic>
          <p:nvPicPr>
            <p:cNvPr id="19" name="Bild Listenebenen erhöhen">
              <a:extLst>
                <a:ext uri="{FF2B5EF4-FFF2-40B4-BE49-F238E27FC236}">
                  <a16:creationId xmlns:a16="http://schemas.microsoft.com/office/drawing/2014/main" id="{6079705C-1534-407B-8C29-F2E9E9435CE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tretch/>
          </p:blipFill>
          <p:spPr>
            <a:xfrm>
              <a:off x="-1304099" y="4386704"/>
              <a:ext cx="1008000" cy="466671"/>
            </a:xfrm>
            <a:prstGeom prst="rect">
              <a:avLst/>
            </a:prstGeom>
          </p:spPr>
        </p:pic>
        <p:pic>
          <p:nvPicPr>
            <p:cNvPr id="20" name="Bild Listenebenen verringern">
              <a:extLst>
                <a:ext uri="{FF2B5EF4-FFF2-40B4-BE49-F238E27FC236}">
                  <a16:creationId xmlns:a16="http://schemas.microsoft.com/office/drawing/2014/main" id="{1DEEAD01-5195-4821-BBF6-CEECE551190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tretch/>
          </p:blipFill>
          <p:spPr>
            <a:xfrm>
              <a:off x="-1304099" y="5040000"/>
              <a:ext cx="1008000" cy="466664"/>
            </a:xfrm>
            <a:prstGeom prst="rect">
              <a:avLst/>
            </a:prstGeom>
          </p:spPr>
        </p:pic>
        <p:sp>
          <p:nvSpPr>
            <p:cNvPr id="21" name="Regieanweisung // Fußzeile">
              <a:extLst>
                <a:ext uri="{FF2B5EF4-FFF2-40B4-BE49-F238E27FC236}">
                  <a16:creationId xmlns:a16="http://schemas.microsoft.com/office/drawing/2014/main" id="{72D7A807-B8B8-4CBC-854C-2435924B27A3}"/>
                </a:ext>
              </a:extLst>
            </p:cNvPr>
            <p:cNvSpPr txBox="1"/>
            <p:nvPr userDrawn="1"/>
          </p:nvSpPr>
          <p:spPr>
            <a:xfrm rot="10800000" flipH="1" flipV="1">
              <a:off x="12188033" y="-900000"/>
              <a:ext cx="11176792" cy="72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Fußzeilenfeld dient als Kopfzeile; pro Folie oder für alle/mehrere anpassen über Menü: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1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Einfügen</a:t>
              </a:r>
              <a: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Text</a:t>
              </a:r>
              <a: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Kopf- und Fußzeile</a:t>
              </a:r>
            </a:p>
          </p:txBody>
        </p:sp>
      </p:grpSp>
      <p:pic>
        <p:nvPicPr>
          <p:cNvPr id="12" name="INQA-Bildmarke">
            <a:extLst>
              <a:ext uri="{FF2B5EF4-FFF2-40B4-BE49-F238E27FC236}">
                <a16:creationId xmlns:a16="http://schemas.microsoft.com/office/drawing/2014/main" id="{59CB9BDC-C63B-4FE9-B242-8551FD1F114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43581" y="12816000"/>
            <a:ext cx="528387" cy="468000"/>
          </a:xfrm>
          <a:prstGeom prst="rect">
            <a:avLst/>
          </a:prstGeom>
        </p:spPr>
      </p:pic>
      <p:sp>
        <p:nvSpPr>
          <p:cNvPr id="11" name="Zwischentitel">
            <a:extLst>
              <a:ext uri="{FF2B5EF4-FFF2-40B4-BE49-F238E27FC236}">
                <a16:creationId xmlns:a16="http://schemas.microsoft.com/office/drawing/2014/main" id="{303AD8FD-EC73-4077-A524-3CA820352CA5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2913063" y="3165474"/>
            <a:ext cx="20451762" cy="9217025"/>
          </a:xfrm>
        </p:spPr>
        <p:txBody>
          <a:bodyPr vert="horz"/>
          <a:lstStyle>
            <a:lvl1pPr>
              <a:lnSpc>
                <a:spcPct val="92000"/>
              </a:lnSpc>
              <a:defRPr sz="13000" b="0" spc="-130" baseline="0">
                <a:latin typeface="+mj-lt"/>
              </a:defRPr>
            </a:lvl1pPr>
            <a:lvl2pPr marL="0" indent="0">
              <a:lnSpc>
                <a:spcPct val="96000"/>
              </a:lnSpc>
              <a:spcBef>
                <a:spcPts val="5500"/>
              </a:spcBef>
              <a:buNone/>
              <a:defRPr sz="6500" spc="-10" baseline="0">
                <a:latin typeface="+mn-lt"/>
              </a:defRPr>
            </a:lvl2pPr>
            <a:lvl3pPr marL="0" indent="0">
              <a:lnSpc>
                <a:spcPct val="96000"/>
              </a:lnSpc>
              <a:spcBef>
                <a:spcPts val="5500"/>
              </a:spcBef>
              <a:buNone/>
              <a:defRPr sz="6500" spc="-10" baseline="0">
                <a:latin typeface="+mn-lt"/>
              </a:defRPr>
            </a:lvl3pPr>
            <a:lvl4pPr marL="0" indent="0">
              <a:lnSpc>
                <a:spcPct val="96000"/>
              </a:lnSpc>
              <a:spcBef>
                <a:spcPts val="5500"/>
              </a:spcBef>
              <a:buFont typeface="Arial" panose="020B0604020202020204" pitchFamily="34" charset="0"/>
              <a:buNone/>
              <a:defRPr sz="6500" spc="-10" baseline="0">
                <a:latin typeface="+mn-lt"/>
              </a:defRPr>
            </a:lvl4pPr>
            <a:lvl5pPr marL="0" indent="0">
              <a:lnSpc>
                <a:spcPct val="96000"/>
              </a:lnSpc>
              <a:spcBef>
                <a:spcPts val="5500"/>
              </a:spcBef>
              <a:buNone/>
              <a:defRPr sz="6500" spc="-10" baseline="0">
                <a:latin typeface="+mn-lt"/>
              </a:defRPr>
            </a:lvl5pPr>
            <a:lvl6pPr marL="0" indent="0">
              <a:lnSpc>
                <a:spcPct val="96000"/>
              </a:lnSpc>
              <a:spcBef>
                <a:spcPts val="5500"/>
              </a:spcBef>
              <a:buNone/>
              <a:defRPr sz="6500" spc="-10" baseline="0">
                <a:latin typeface="+mn-lt"/>
              </a:defRPr>
            </a:lvl6pPr>
            <a:lvl7pPr marL="0" indent="0">
              <a:lnSpc>
                <a:spcPct val="96000"/>
              </a:lnSpc>
              <a:spcBef>
                <a:spcPts val="5500"/>
              </a:spcBef>
              <a:buFont typeface="Arial" panose="020B0604020202020204" pitchFamily="34" charset="0"/>
              <a:buNone/>
              <a:defRPr sz="6500" spc="-10" baseline="0">
                <a:latin typeface="+mn-lt"/>
              </a:defRPr>
            </a:lvl7pPr>
            <a:lvl8pPr marL="0" indent="0">
              <a:lnSpc>
                <a:spcPct val="96000"/>
              </a:lnSpc>
              <a:spcBef>
                <a:spcPts val="5500"/>
              </a:spcBef>
              <a:buFont typeface="Arial" panose="020B0604020202020204" pitchFamily="34" charset="0"/>
              <a:buNone/>
              <a:defRPr sz="6500" spc="-10" baseline="0">
                <a:latin typeface="+mn-lt"/>
              </a:defRPr>
            </a:lvl8pPr>
            <a:lvl9pPr marL="0" indent="0">
              <a:lnSpc>
                <a:spcPct val="96000"/>
              </a:lnSpc>
              <a:spcBef>
                <a:spcPts val="5500"/>
              </a:spcBef>
              <a:buFont typeface="Arial" panose="020B0604020202020204" pitchFamily="34" charset="0"/>
              <a:buNone/>
              <a:defRPr sz="6500" spc="-10" baseline="0">
                <a:latin typeface="+mn-lt"/>
              </a:defRPr>
            </a:lvl9pPr>
          </a:lstStyle>
          <a:p>
            <a:pPr lvl="0"/>
            <a:r>
              <a:rPr lang="de-DE" dirty="0"/>
              <a:t>Zwischentitel auf erster Ebene / für Subtitel &gt; Einzug vergrößern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7" name="Foliennummer">
            <a:extLst>
              <a:ext uri="{FF2B5EF4-FFF2-40B4-BE49-F238E27FC236}">
                <a16:creationId xmlns:a16="http://schemas.microsoft.com/office/drawing/2014/main" id="{52D65A70-8E5C-4BEC-9EC8-635E1FA36B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AE314E-4188-4ABD-A5B6-86FE3559438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">
            <a:extLst>
              <a:ext uri="{FF2B5EF4-FFF2-40B4-BE49-F238E27FC236}">
                <a16:creationId xmlns:a16="http://schemas.microsoft.com/office/drawing/2014/main" id="{B8C5E6B5-B6B0-47DF-8960-CAA08BA028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Optionaler Kapitelname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558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835" userDrawn="1">
          <p15:clr>
            <a:srgbClr val="FBAE40"/>
          </p15:clr>
        </p15:guide>
        <p15:guide id="2" orient="horz" pos="1994" userDrawn="1">
          <p15:clr>
            <a:srgbClr val="FBAE40"/>
          </p15:clr>
        </p15:guide>
        <p15:guide id="3" pos="14718" userDrawn="1">
          <p15:clr>
            <a:srgbClr val="FBAE40"/>
          </p15:clr>
        </p15:guide>
        <p15:guide id="5" orient="horz" pos="879">
          <p15:clr>
            <a:srgbClr val="FBAE40"/>
          </p15:clr>
        </p15:guide>
        <p15:guide id="7" orient="horz" pos="780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Grü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wischentitel">
            <a:extLst>
              <a:ext uri="{FF2B5EF4-FFF2-40B4-BE49-F238E27FC236}">
                <a16:creationId xmlns:a16="http://schemas.microsoft.com/office/drawing/2014/main" id="{303AD8FD-EC73-4077-A524-3CA820352CA5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2913063" y="3165474"/>
            <a:ext cx="20451762" cy="9217025"/>
          </a:xfrm>
        </p:spPr>
        <p:txBody>
          <a:bodyPr vert="horz"/>
          <a:lstStyle>
            <a:lvl1pPr>
              <a:lnSpc>
                <a:spcPct val="92000"/>
              </a:lnSpc>
              <a:defRPr sz="13000" b="0" spc="-130" baseline="0">
                <a:latin typeface="+mj-lt"/>
              </a:defRPr>
            </a:lvl1pPr>
            <a:lvl2pPr marL="0" indent="0">
              <a:lnSpc>
                <a:spcPct val="96000"/>
              </a:lnSpc>
              <a:spcBef>
                <a:spcPts val="5500"/>
              </a:spcBef>
              <a:buNone/>
              <a:defRPr sz="6500" spc="-10" baseline="0">
                <a:latin typeface="+mn-lt"/>
              </a:defRPr>
            </a:lvl2pPr>
            <a:lvl3pPr marL="0" indent="0">
              <a:lnSpc>
                <a:spcPct val="96000"/>
              </a:lnSpc>
              <a:spcBef>
                <a:spcPts val="5500"/>
              </a:spcBef>
              <a:buNone/>
              <a:defRPr sz="6500" spc="-10" baseline="0">
                <a:latin typeface="+mn-lt"/>
              </a:defRPr>
            </a:lvl3pPr>
            <a:lvl4pPr marL="0" indent="0">
              <a:lnSpc>
                <a:spcPct val="96000"/>
              </a:lnSpc>
              <a:spcBef>
                <a:spcPts val="5500"/>
              </a:spcBef>
              <a:buFont typeface="Arial" panose="020B0604020202020204" pitchFamily="34" charset="0"/>
              <a:buNone/>
              <a:defRPr sz="6500" spc="-10" baseline="0">
                <a:latin typeface="+mn-lt"/>
              </a:defRPr>
            </a:lvl4pPr>
            <a:lvl5pPr marL="0" indent="0">
              <a:lnSpc>
                <a:spcPct val="96000"/>
              </a:lnSpc>
              <a:spcBef>
                <a:spcPts val="5500"/>
              </a:spcBef>
              <a:buNone/>
              <a:defRPr sz="6500" spc="-10" baseline="0">
                <a:latin typeface="+mn-lt"/>
              </a:defRPr>
            </a:lvl5pPr>
            <a:lvl6pPr marL="0" indent="0">
              <a:lnSpc>
                <a:spcPct val="96000"/>
              </a:lnSpc>
              <a:spcBef>
                <a:spcPts val="5500"/>
              </a:spcBef>
              <a:buNone/>
              <a:defRPr sz="6500" spc="-10" baseline="0">
                <a:latin typeface="+mn-lt"/>
              </a:defRPr>
            </a:lvl6pPr>
            <a:lvl7pPr marL="0" indent="0">
              <a:lnSpc>
                <a:spcPct val="96000"/>
              </a:lnSpc>
              <a:spcBef>
                <a:spcPts val="5500"/>
              </a:spcBef>
              <a:buFont typeface="Arial" panose="020B0604020202020204" pitchFamily="34" charset="0"/>
              <a:buNone/>
              <a:defRPr sz="6500" spc="-10" baseline="0">
                <a:latin typeface="+mn-lt"/>
              </a:defRPr>
            </a:lvl7pPr>
            <a:lvl8pPr marL="0" indent="0">
              <a:lnSpc>
                <a:spcPct val="96000"/>
              </a:lnSpc>
              <a:spcBef>
                <a:spcPts val="5500"/>
              </a:spcBef>
              <a:buFont typeface="Arial" panose="020B0604020202020204" pitchFamily="34" charset="0"/>
              <a:buNone/>
              <a:defRPr sz="6500" spc="-10" baseline="0">
                <a:latin typeface="+mn-lt"/>
              </a:defRPr>
            </a:lvl8pPr>
            <a:lvl9pPr marL="0" indent="0">
              <a:lnSpc>
                <a:spcPct val="96000"/>
              </a:lnSpc>
              <a:spcBef>
                <a:spcPts val="5500"/>
              </a:spcBef>
              <a:buFont typeface="Arial" panose="020B0604020202020204" pitchFamily="34" charset="0"/>
              <a:buNone/>
              <a:defRPr sz="6500" spc="-10" baseline="0">
                <a:latin typeface="+mn-lt"/>
              </a:defRPr>
            </a:lvl9pPr>
          </a:lstStyle>
          <a:p>
            <a:pPr lvl="0"/>
            <a:r>
              <a:rPr lang="de-DE" dirty="0"/>
              <a:t>Zwischentitel auf erster Ebene / für Subtitel &gt; Einzug vergrößern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7" name="Foliennummer">
            <a:extLst>
              <a:ext uri="{FF2B5EF4-FFF2-40B4-BE49-F238E27FC236}">
                <a16:creationId xmlns:a16="http://schemas.microsoft.com/office/drawing/2014/main" id="{52D65A70-8E5C-4BEC-9EC8-635E1FA36B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AE314E-4188-4ABD-A5B6-86FE3559438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">
            <a:extLst>
              <a:ext uri="{FF2B5EF4-FFF2-40B4-BE49-F238E27FC236}">
                <a16:creationId xmlns:a16="http://schemas.microsoft.com/office/drawing/2014/main" id="{B8C5E6B5-B6B0-47DF-8960-CAA08BA028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Optionaler Kapitelname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955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835">
          <p15:clr>
            <a:srgbClr val="FBAE40"/>
          </p15:clr>
        </p15:guide>
        <p15:guide id="2" orient="horz" pos="1994">
          <p15:clr>
            <a:srgbClr val="FBAE40"/>
          </p15:clr>
        </p15:guide>
        <p15:guide id="3" pos="14718">
          <p15:clr>
            <a:srgbClr val="FBAE40"/>
          </p15:clr>
        </p15:guide>
        <p15:guide id="5" orient="horz" pos="879">
          <p15:clr>
            <a:srgbClr val="FBAE40"/>
          </p15:clr>
        </p15:guide>
        <p15:guide id="7" orient="horz" pos="780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(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lken weiß">
            <a:extLst>
              <a:ext uri="{FF2B5EF4-FFF2-40B4-BE49-F238E27FC236}">
                <a16:creationId xmlns:a16="http://schemas.microsoft.com/office/drawing/2014/main" id="{84307C2B-3224-47E7-8C03-90532518B36F}"/>
              </a:ext>
            </a:extLst>
          </p:cNvPr>
          <p:cNvSpPr/>
          <p:nvPr userDrawn="1"/>
        </p:nvSpPr>
        <p:spPr>
          <a:xfrm>
            <a:off x="0" y="11692385"/>
            <a:ext cx="24382413" cy="20236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INQA-Bildmarke">
            <a:extLst>
              <a:ext uri="{FF2B5EF4-FFF2-40B4-BE49-F238E27FC236}">
                <a16:creationId xmlns:a16="http://schemas.microsoft.com/office/drawing/2014/main" id="{E1037638-73F0-450F-93CA-9181434CF2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43581" y="12816000"/>
            <a:ext cx="528387" cy="468000"/>
          </a:xfrm>
          <a:prstGeom prst="rect">
            <a:avLst/>
          </a:prstGeom>
        </p:spPr>
      </p:pic>
      <p:sp>
        <p:nvSpPr>
          <p:cNvPr id="12" name="Zitat">
            <a:extLst>
              <a:ext uri="{FF2B5EF4-FFF2-40B4-BE49-F238E27FC236}">
                <a16:creationId xmlns:a16="http://schemas.microsoft.com/office/drawing/2014/main" id="{B9D849E6-63D2-4A7C-B0D1-46A2323E13A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1014413" y="4513263"/>
            <a:ext cx="22350412" cy="6448425"/>
          </a:xfrm>
        </p:spPr>
        <p:txBody>
          <a:bodyPr vert="horz"/>
          <a:lstStyle>
            <a:lvl1pPr algn="ctr">
              <a:lnSpc>
                <a:spcPct val="92000"/>
              </a:lnSpc>
              <a:defRPr sz="11000" spc="-110" baseline="0">
                <a:latin typeface="+mj-lt"/>
              </a:defRPr>
            </a:lvl1pPr>
            <a:lvl2pPr marL="0" indent="0" algn="ctr">
              <a:spcBef>
                <a:spcPts val="7400"/>
              </a:spcBef>
              <a:buNone/>
              <a:defRPr sz="3200" b="0">
                <a:latin typeface="+mn-lt"/>
              </a:defRPr>
            </a:lvl2pPr>
            <a:lvl3pPr marL="0" indent="0" algn="ctr">
              <a:buNone/>
              <a:defRPr sz="3200" b="0">
                <a:latin typeface="+mn-lt"/>
              </a:defRPr>
            </a:lvl3pPr>
            <a:lvl4pPr marL="0" indent="0" algn="ctr">
              <a:buFont typeface="Arial" panose="020B0604020202020204" pitchFamily="34" charset="0"/>
              <a:buNone/>
              <a:defRPr sz="3200" b="0">
                <a:latin typeface="+mn-lt"/>
              </a:defRPr>
            </a:lvl4pPr>
            <a:lvl5pPr marL="0" indent="0" algn="ctr">
              <a:buNone/>
              <a:defRPr sz="3200" b="0">
                <a:latin typeface="+mn-lt"/>
              </a:defRPr>
            </a:lvl5pPr>
            <a:lvl6pPr marL="0" indent="0" algn="ctr">
              <a:buNone/>
              <a:defRPr sz="3200" b="0">
                <a:latin typeface="+mn-lt"/>
              </a:defRPr>
            </a:lvl6pPr>
            <a:lvl7pPr marL="0" indent="0" algn="ctr">
              <a:buFont typeface="Arial" panose="020B0604020202020204" pitchFamily="34" charset="0"/>
              <a:buNone/>
              <a:defRPr sz="3200" b="0">
                <a:latin typeface="+mn-lt"/>
              </a:defRPr>
            </a:lvl7pPr>
            <a:lvl8pPr marL="0" indent="0" algn="ctr">
              <a:buFont typeface="Arial" panose="020B0604020202020204" pitchFamily="34" charset="0"/>
              <a:buNone/>
              <a:defRPr sz="3200" b="0">
                <a:latin typeface="+mn-lt"/>
              </a:defRPr>
            </a:lvl8pPr>
            <a:lvl9pPr marL="0" indent="0" algn="ctr">
              <a:buFont typeface="Arial" panose="020B0604020202020204" pitchFamily="34" charset="0"/>
              <a:buNone/>
              <a:defRPr sz="3200" b="0">
                <a:latin typeface="+mn-lt"/>
              </a:defRPr>
            </a:lvl9pPr>
          </a:lstStyle>
          <a:p>
            <a:pPr lvl="0"/>
            <a:r>
              <a:rPr lang="de-DE" dirty="0"/>
              <a:t>„Zitat“ auf erster Ebene / für Autor/Info &gt; Menüband &gt; Start &gt; Einzug vergrößern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1" name="INQA-Bildmarke">
            <a:extLst>
              <a:ext uri="{FF2B5EF4-FFF2-40B4-BE49-F238E27FC236}">
                <a16:creationId xmlns:a16="http://schemas.microsoft.com/office/drawing/2014/main" id="{DEBCFC56-73C5-47D6-89FF-4F4CCF580E7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83412" y="2239963"/>
            <a:ext cx="1215589" cy="1080000"/>
          </a:xfrm>
          <a:custGeom>
            <a:avLst/>
            <a:gdLst>
              <a:gd name="T0" fmla="*/ 12264 w 18187"/>
              <a:gd name="T1" fmla="*/ 12541 h 16170"/>
              <a:gd name="T2" fmla="*/ 13411 w 18187"/>
              <a:gd name="T3" fmla="*/ 10166 h 16170"/>
              <a:gd name="T4" fmla="*/ 14561 w 18187"/>
              <a:gd name="T5" fmla="*/ 12541 h 16170"/>
              <a:gd name="T6" fmla="*/ 12264 w 18187"/>
              <a:gd name="T7" fmla="*/ 12541 h 16170"/>
              <a:gd name="T8" fmla="*/ 5022 w 18187"/>
              <a:gd name="T9" fmla="*/ 0 h 16170"/>
              <a:gd name="T10" fmla="*/ 3193 w 18187"/>
              <a:gd name="T11" fmla="*/ 0 h 16170"/>
              <a:gd name="T12" fmla="*/ 3193 w 18187"/>
              <a:gd name="T13" fmla="*/ 6939 h 16170"/>
              <a:gd name="T14" fmla="*/ 0 w 18187"/>
              <a:gd name="T15" fmla="*/ 11424 h 16170"/>
              <a:gd name="T16" fmla="*/ 4745 w 18187"/>
              <a:gd name="T17" fmla="*/ 16170 h 16170"/>
              <a:gd name="T18" fmla="*/ 7207 w 18187"/>
              <a:gd name="T19" fmla="*/ 15482 h 16170"/>
              <a:gd name="T20" fmla="*/ 7683 w 18187"/>
              <a:gd name="T21" fmla="*/ 16010 h 16170"/>
              <a:gd name="T22" fmla="*/ 10585 w 18187"/>
              <a:gd name="T23" fmla="*/ 16010 h 16170"/>
              <a:gd name="T24" fmla="*/ 11539 w 18187"/>
              <a:gd name="T25" fmla="*/ 14038 h 16170"/>
              <a:gd name="T26" fmla="*/ 15284 w 18187"/>
              <a:gd name="T27" fmla="*/ 14038 h 16170"/>
              <a:gd name="T28" fmla="*/ 16239 w 18187"/>
              <a:gd name="T29" fmla="*/ 16010 h 16170"/>
              <a:gd name="T30" fmla="*/ 18187 w 18187"/>
              <a:gd name="T31" fmla="*/ 16010 h 16170"/>
              <a:gd name="T32" fmla="*/ 14621 w 18187"/>
              <a:gd name="T33" fmla="*/ 8905 h 16170"/>
              <a:gd name="T34" fmla="*/ 14621 w 18187"/>
              <a:gd name="T35" fmla="*/ 0 h 16170"/>
              <a:gd name="T36" fmla="*/ 12792 w 18187"/>
              <a:gd name="T37" fmla="*/ 0 h 16170"/>
              <a:gd name="T38" fmla="*/ 12792 w 18187"/>
              <a:gd name="T39" fmla="*/ 6370 h 16170"/>
              <a:gd name="T40" fmla="*/ 9427 w 18187"/>
              <a:gd name="T41" fmla="*/ 0 h 16170"/>
              <a:gd name="T42" fmla="*/ 6973 w 18187"/>
              <a:gd name="T43" fmla="*/ 0 h 16170"/>
              <a:gd name="T44" fmla="*/ 6973 w 18187"/>
              <a:gd name="T45" fmla="*/ 7233 h 16170"/>
              <a:gd name="T46" fmla="*/ 5022 w 18187"/>
              <a:gd name="T47" fmla="*/ 6687 h 16170"/>
              <a:gd name="T48" fmla="*/ 5022 w 18187"/>
              <a:gd name="T49" fmla="*/ 0 h 16170"/>
              <a:gd name="T50" fmla="*/ 9074 w 18187"/>
              <a:gd name="T51" fmla="*/ 15138 h 16170"/>
              <a:gd name="T52" fmla="*/ 8427 w 18187"/>
              <a:gd name="T53" fmla="*/ 14418 h 16170"/>
              <a:gd name="T54" fmla="*/ 9491 w 18187"/>
              <a:gd name="T55" fmla="*/ 11424 h 16170"/>
              <a:gd name="T56" fmla="*/ 8802 w 18187"/>
              <a:gd name="T57" fmla="*/ 8960 h 16170"/>
              <a:gd name="T58" fmla="*/ 8802 w 18187"/>
              <a:gd name="T59" fmla="*/ 2388 h 16170"/>
              <a:gd name="T60" fmla="*/ 12203 w 18187"/>
              <a:gd name="T61" fmla="*/ 8903 h 16170"/>
              <a:gd name="T62" fmla="*/ 9074 w 18187"/>
              <a:gd name="T63" fmla="*/ 15138 h 16170"/>
              <a:gd name="T64" fmla="*/ 4745 w 18187"/>
              <a:gd name="T65" fmla="*/ 14341 h 16170"/>
              <a:gd name="T66" fmla="*/ 1829 w 18187"/>
              <a:gd name="T67" fmla="*/ 11424 h 16170"/>
              <a:gd name="T68" fmla="*/ 4745 w 18187"/>
              <a:gd name="T69" fmla="*/ 8508 h 16170"/>
              <a:gd name="T70" fmla="*/ 7662 w 18187"/>
              <a:gd name="T71" fmla="*/ 11424 h 16170"/>
              <a:gd name="T72" fmla="*/ 7179 w 18187"/>
              <a:gd name="T73" fmla="*/ 13031 h 16170"/>
              <a:gd name="T74" fmla="*/ 5685 w 18187"/>
              <a:gd name="T75" fmla="*/ 11369 h 16170"/>
              <a:gd name="T76" fmla="*/ 3514 w 18187"/>
              <a:gd name="T77" fmla="*/ 11385 h 16170"/>
              <a:gd name="T78" fmla="*/ 5945 w 18187"/>
              <a:gd name="T79" fmla="*/ 14082 h 16170"/>
              <a:gd name="T80" fmla="*/ 4745 w 18187"/>
              <a:gd name="T81" fmla="*/ 14341 h 16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8187" h="16170">
                <a:moveTo>
                  <a:pt x="12264" y="12541"/>
                </a:moveTo>
                <a:lnTo>
                  <a:pt x="13411" y="10166"/>
                </a:lnTo>
                <a:lnTo>
                  <a:pt x="14561" y="12541"/>
                </a:lnTo>
                <a:lnTo>
                  <a:pt x="12264" y="12541"/>
                </a:lnTo>
                <a:close/>
                <a:moveTo>
                  <a:pt x="5022" y="0"/>
                </a:moveTo>
                <a:lnTo>
                  <a:pt x="3193" y="0"/>
                </a:lnTo>
                <a:lnTo>
                  <a:pt x="3193" y="6939"/>
                </a:lnTo>
                <a:cubicBezTo>
                  <a:pt x="1335" y="7582"/>
                  <a:pt x="0" y="9347"/>
                  <a:pt x="0" y="11424"/>
                </a:cubicBezTo>
                <a:cubicBezTo>
                  <a:pt x="0" y="14045"/>
                  <a:pt x="2124" y="16170"/>
                  <a:pt x="4745" y="16170"/>
                </a:cubicBezTo>
                <a:cubicBezTo>
                  <a:pt x="5647" y="16170"/>
                  <a:pt x="6489" y="15919"/>
                  <a:pt x="7207" y="15482"/>
                </a:cubicBezTo>
                <a:lnTo>
                  <a:pt x="7683" y="16010"/>
                </a:lnTo>
                <a:lnTo>
                  <a:pt x="10585" y="16010"/>
                </a:lnTo>
                <a:lnTo>
                  <a:pt x="11539" y="14038"/>
                </a:lnTo>
                <a:lnTo>
                  <a:pt x="15284" y="14038"/>
                </a:lnTo>
                <a:lnTo>
                  <a:pt x="16239" y="16010"/>
                </a:lnTo>
                <a:lnTo>
                  <a:pt x="18187" y="16010"/>
                </a:lnTo>
                <a:lnTo>
                  <a:pt x="14621" y="8905"/>
                </a:lnTo>
                <a:lnTo>
                  <a:pt x="14621" y="0"/>
                </a:lnTo>
                <a:lnTo>
                  <a:pt x="12792" y="0"/>
                </a:lnTo>
                <a:lnTo>
                  <a:pt x="12792" y="6370"/>
                </a:lnTo>
                <a:lnTo>
                  <a:pt x="9427" y="0"/>
                </a:lnTo>
                <a:lnTo>
                  <a:pt x="6973" y="0"/>
                </a:lnTo>
                <a:lnTo>
                  <a:pt x="6973" y="7233"/>
                </a:lnTo>
                <a:cubicBezTo>
                  <a:pt x="6385" y="6921"/>
                  <a:pt x="5724" y="6728"/>
                  <a:pt x="5022" y="6687"/>
                </a:cubicBezTo>
                <a:lnTo>
                  <a:pt x="5022" y="0"/>
                </a:lnTo>
                <a:close/>
                <a:moveTo>
                  <a:pt x="9074" y="15138"/>
                </a:moveTo>
                <a:lnTo>
                  <a:pt x="8427" y="14418"/>
                </a:lnTo>
                <a:cubicBezTo>
                  <a:pt x="9092" y="13601"/>
                  <a:pt x="9491" y="12559"/>
                  <a:pt x="9491" y="11424"/>
                </a:cubicBezTo>
                <a:cubicBezTo>
                  <a:pt x="9491" y="10522"/>
                  <a:pt x="9239" y="9678"/>
                  <a:pt x="8802" y="8960"/>
                </a:cubicBezTo>
                <a:lnTo>
                  <a:pt x="8802" y="2388"/>
                </a:lnTo>
                <a:lnTo>
                  <a:pt x="12203" y="8903"/>
                </a:lnTo>
                <a:lnTo>
                  <a:pt x="9074" y="15138"/>
                </a:lnTo>
                <a:close/>
                <a:moveTo>
                  <a:pt x="4745" y="14341"/>
                </a:moveTo>
                <a:cubicBezTo>
                  <a:pt x="3134" y="14341"/>
                  <a:pt x="1829" y="13035"/>
                  <a:pt x="1829" y="11424"/>
                </a:cubicBezTo>
                <a:cubicBezTo>
                  <a:pt x="1829" y="9813"/>
                  <a:pt x="3134" y="8508"/>
                  <a:pt x="4745" y="8508"/>
                </a:cubicBezTo>
                <a:cubicBezTo>
                  <a:pt x="6356" y="8508"/>
                  <a:pt x="7662" y="9813"/>
                  <a:pt x="7662" y="11424"/>
                </a:cubicBezTo>
                <a:cubicBezTo>
                  <a:pt x="7662" y="12018"/>
                  <a:pt x="7484" y="12570"/>
                  <a:pt x="7179" y="13031"/>
                </a:cubicBezTo>
                <a:lnTo>
                  <a:pt x="5685" y="11369"/>
                </a:lnTo>
                <a:lnTo>
                  <a:pt x="3514" y="11385"/>
                </a:lnTo>
                <a:lnTo>
                  <a:pt x="5945" y="14082"/>
                </a:lnTo>
                <a:cubicBezTo>
                  <a:pt x="5579" y="14248"/>
                  <a:pt x="5173" y="14341"/>
                  <a:pt x="4745" y="1434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Foliennummer">
            <a:extLst>
              <a:ext uri="{FF2B5EF4-FFF2-40B4-BE49-F238E27FC236}">
                <a16:creationId xmlns:a16="http://schemas.microsoft.com/office/drawing/2014/main" id="{52D65A70-8E5C-4BEC-9EC8-635E1FA36B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AE314E-4188-4ABD-A5B6-86FE3559438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">
            <a:extLst>
              <a:ext uri="{FF2B5EF4-FFF2-40B4-BE49-F238E27FC236}">
                <a16:creationId xmlns:a16="http://schemas.microsoft.com/office/drawing/2014/main" id="{B8C5E6B5-B6B0-47DF-8960-CAA08BA028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Optionaler Kapitelname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9434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39">
          <p15:clr>
            <a:srgbClr val="FBAE40"/>
          </p15:clr>
        </p15:guide>
        <p15:guide id="3" pos="14718">
          <p15:clr>
            <a:srgbClr val="FBAE40"/>
          </p15:clr>
        </p15:guide>
        <p15:guide id="4" orient="horz" pos="2843" userDrawn="1">
          <p15:clr>
            <a:srgbClr val="FBAE40"/>
          </p15:clr>
        </p15:guide>
        <p15:guide id="5" orient="horz" pos="6905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 (B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Regieanweisung">
            <a:extLst>
              <a:ext uri="{FF2B5EF4-FFF2-40B4-BE49-F238E27FC236}">
                <a16:creationId xmlns:a16="http://schemas.microsoft.com/office/drawing/2014/main" id="{CCC86D55-6147-4B82-8BFF-DFB578D67D14}"/>
              </a:ext>
            </a:extLst>
          </p:cNvPr>
          <p:cNvGrpSpPr/>
          <p:nvPr userDrawn="1"/>
        </p:nvGrpSpPr>
        <p:grpSpPr>
          <a:xfrm>
            <a:off x="-4203701" y="-900000"/>
            <a:ext cx="32571701" cy="6406665"/>
            <a:chOff x="-4203701" y="-900000"/>
            <a:chExt cx="32571701" cy="6406665"/>
          </a:xfrm>
        </p:grpSpPr>
        <p:sp>
          <p:nvSpPr>
            <p:cNvPr id="20" name="Regieanweisung // Hilfslinien">
              <a:extLst>
                <a:ext uri="{FF2B5EF4-FFF2-40B4-BE49-F238E27FC236}">
                  <a16:creationId xmlns:a16="http://schemas.microsoft.com/office/drawing/2014/main" id="{C979F380-520C-433E-B405-10E2B2860122}"/>
                </a:ext>
              </a:extLst>
            </p:cNvPr>
            <p:cNvSpPr txBox="1"/>
            <p:nvPr userDrawn="1"/>
          </p:nvSpPr>
          <p:spPr>
            <a:xfrm rot="10800000" flipH="1" flipV="1">
              <a:off x="1014414" y="-900000"/>
              <a:ext cx="11173618" cy="72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Hilfslinien anzeigen über Menü: </a:t>
              </a:r>
              <a:b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Ansicht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Anzeigen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Haken bei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Führungslinien 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setzen</a:t>
              </a:r>
            </a:p>
          </p:txBody>
        </p:sp>
        <p:sp>
          <p:nvSpPr>
            <p:cNvPr id="21" name="Regieanweisung // Allgemein">
              <a:extLst>
                <a:ext uri="{FF2B5EF4-FFF2-40B4-BE49-F238E27FC236}">
                  <a16:creationId xmlns:a16="http://schemas.microsoft.com/office/drawing/2014/main" id="{4FFEE39F-BF10-47AC-B375-C08276ED5DD5}"/>
                </a:ext>
              </a:extLst>
            </p:cNvPr>
            <p:cNvSpPr txBox="1"/>
            <p:nvPr userDrawn="1"/>
          </p:nvSpPr>
          <p:spPr>
            <a:xfrm rot="10800000" flipH="1" flipV="1">
              <a:off x="24588000" y="1"/>
              <a:ext cx="3780000" cy="2988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bringen über Menu: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Start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Folien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Zurücksetzen</a:t>
              </a:r>
            </a:p>
            <a:p>
              <a:pPr indent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</a:pP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Wechsel des Folienlayouts </a:t>
              </a:r>
              <a:b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im Menü über: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Start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Folien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Layout</a:t>
              </a:r>
              <a:endParaRPr lang="de-DE" sz="2000" b="0" baseline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2" name="Regieanweisung // Listenebenen">
              <a:extLst>
                <a:ext uri="{FF2B5EF4-FFF2-40B4-BE49-F238E27FC236}">
                  <a16:creationId xmlns:a16="http://schemas.microsoft.com/office/drawing/2014/main" id="{3F8001FE-780A-4795-94F3-613D3D909D52}"/>
                </a:ext>
              </a:extLst>
            </p:cNvPr>
            <p:cNvSpPr txBox="1"/>
            <p:nvPr userDrawn="1"/>
          </p:nvSpPr>
          <p:spPr>
            <a:xfrm rot="10800000" flipH="1" flipV="1">
              <a:off x="-4068000" y="2941499"/>
              <a:ext cx="3778200" cy="14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900"/>
                </a:spcBef>
                <a:spcAft>
                  <a:spcPts val="0"/>
                </a:spcAft>
              </a:pP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Wechsel der Textebene</a:t>
              </a:r>
              <a:b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im Menü über: </a:t>
              </a:r>
              <a:b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Start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Absatz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Listenebene </a:t>
              </a:r>
              <a:b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erhöhen/verringern</a:t>
              </a:r>
            </a:p>
          </p:txBody>
        </p:sp>
        <p:sp>
          <p:nvSpPr>
            <p:cNvPr id="23" name="Listenebenen verringern">
              <a:extLst>
                <a:ext uri="{FF2B5EF4-FFF2-40B4-BE49-F238E27FC236}">
                  <a16:creationId xmlns:a16="http://schemas.microsoft.com/office/drawing/2014/main" id="{3003CE6C-6E15-4237-9FCF-27E73ADBF51B}"/>
                </a:ext>
              </a:extLst>
            </p:cNvPr>
            <p:cNvSpPr txBox="1"/>
            <p:nvPr userDrawn="1"/>
          </p:nvSpPr>
          <p:spPr>
            <a:xfrm rot="10800000" flipH="1" flipV="1">
              <a:off x="-4203700" y="5040001"/>
              <a:ext cx="2763700" cy="466664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ctr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Listenebene verringern</a:t>
              </a:r>
            </a:p>
          </p:txBody>
        </p:sp>
        <p:sp>
          <p:nvSpPr>
            <p:cNvPr id="24" name="Listenebenen erhöhen">
              <a:extLst>
                <a:ext uri="{FF2B5EF4-FFF2-40B4-BE49-F238E27FC236}">
                  <a16:creationId xmlns:a16="http://schemas.microsoft.com/office/drawing/2014/main" id="{22FDF8F3-4A15-4B3A-980C-E5F5489EF4C2}"/>
                </a:ext>
              </a:extLst>
            </p:cNvPr>
            <p:cNvSpPr txBox="1"/>
            <p:nvPr userDrawn="1"/>
          </p:nvSpPr>
          <p:spPr>
            <a:xfrm rot="10800000" flipH="1" flipV="1">
              <a:off x="-4203701" y="4381499"/>
              <a:ext cx="2763701" cy="46667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ctr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Listenebene erhöhen</a:t>
              </a:r>
            </a:p>
          </p:txBody>
        </p:sp>
        <p:pic>
          <p:nvPicPr>
            <p:cNvPr id="25" name="Bild Listenebenen erhöhen">
              <a:extLst>
                <a:ext uri="{FF2B5EF4-FFF2-40B4-BE49-F238E27FC236}">
                  <a16:creationId xmlns:a16="http://schemas.microsoft.com/office/drawing/2014/main" id="{23333C66-FCB4-4769-9974-5FB821D315D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tretch/>
          </p:blipFill>
          <p:spPr>
            <a:xfrm>
              <a:off x="-1304099" y="4386704"/>
              <a:ext cx="1008000" cy="466671"/>
            </a:xfrm>
            <a:prstGeom prst="rect">
              <a:avLst/>
            </a:prstGeom>
          </p:spPr>
        </p:pic>
        <p:pic>
          <p:nvPicPr>
            <p:cNvPr id="26" name="Bild Listenebenen verringern">
              <a:extLst>
                <a:ext uri="{FF2B5EF4-FFF2-40B4-BE49-F238E27FC236}">
                  <a16:creationId xmlns:a16="http://schemas.microsoft.com/office/drawing/2014/main" id="{F556CADA-AF8A-4161-A6BA-BBDC6D7F1A7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tretch/>
          </p:blipFill>
          <p:spPr>
            <a:xfrm>
              <a:off x="-1304099" y="5040000"/>
              <a:ext cx="1008000" cy="466664"/>
            </a:xfrm>
            <a:prstGeom prst="rect">
              <a:avLst/>
            </a:prstGeom>
          </p:spPr>
        </p:pic>
        <p:sp>
          <p:nvSpPr>
            <p:cNvPr id="27" name="Regieanweisung // Fußzeile">
              <a:extLst>
                <a:ext uri="{FF2B5EF4-FFF2-40B4-BE49-F238E27FC236}">
                  <a16:creationId xmlns:a16="http://schemas.microsoft.com/office/drawing/2014/main" id="{D67930B2-9E18-4CE8-918C-428D75167444}"/>
                </a:ext>
              </a:extLst>
            </p:cNvPr>
            <p:cNvSpPr txBox="1"/>
            <p:nvPr userDrawn="1"/>
          </p:nvSpPr>
          <p:spPr>
            <a:xfrm rot="10800000" flipH="1" flipV="1">
              <a:off x="12188033" y="-900000"/>
              <a:ext cx="11176792" cy="72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Fußzeilenfeld dient als Kopfzeile; pro Folie oder für alle/mehrere anpassen über Menü: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Einfügen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Text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Kopf- und Fußzeile</a:t>
              </a:r>
            </a:p>
          </p:txBody>
        </p:sp>
      </p:grpSp>
      <p:sp>
        <p:nvSpPr>
          <p:cNvPr id="14" name="INQA-Bildmarke Hintergrund">
            <a:extLst>
              <a:ext uri="{FF2B5EF4-FFF2-40B4-BE49-F238E27FC236}">
                <a16:creationId xmlns:a16="http://schemas.microsoft.com/office/drawing/2014/main" id="{9C73BE38-0719-4982-9D38-11517A543A32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372600" y="0"/>
            <a:ext cx="15009813" cy="11574463"/>
          </a:xfrm>
          <a:custGeom>
            <a:avLst/>
            <a:gdLst>
              <a:gd name="T0" fmla="*/ 41698 w 41698"/>
              <a:gd name="T1" fmla="*/ 13001 h 32173"/>
              <a:gd name="T2" fmla="*/ 40660 w 41698"/>
              <a:gd name="T3" fmla="*/ 14679 h 32173"/>
              <a:gd name="T4" fmla="*/ 32597 w 41698"/>
              <a:gd name="T5" fmla="*/ 5712 h 32173"/>
              <a:gd name="T6" fmla="*/ 20218 w 41698"/>
              <a:gd name="T7" fmla="*/ 5804 h 32173"/>
              <a:gd name="T8" fmla="*/ 33442 w 41698"/>
              <a:gd name="T9" fmla="*/ 20473 h 32173"/>
              <a:gd name="T10" fmla="*/ 27057 w 41698"/>
              <a:gd name="T11" fmla="*/ 21744 h 32173"/>
              <a:gd name="T12" fmla="*/ 10430 w 41698"/>
              <a:gd name="T13" fmla="*/ 5117 h 32173"/>
              <a:gd name="T14" fmla="*/ 11233 w 41698"/>
              <a:gd name="T15" fmla="*/ 0 h 32173"/>
              <a:gd name="T16" fmla="*/ 485 w 41698"/>
              <a:gd name="T17" fmla="*/ 0 h 32173"/>
              <a:gd name="T18" fmla="*/ 0 w 41698"/>
              <a:gd name="T19" fmla="*/ 5117 h 32173"/>
              <a:gd name="T20" fmla="*/ 27057 w 41698"/>
              <a:gd name="T21" fmla="*/ 32173 h 32173"/>
              <a:gd name="T22" fmla="*/ 40678 w 41698"/>
              <a:gd name="T23" fmla="*/ 28499 h 32173"/>
              <a:gd name="T24" fmla="*/ 41698 w 41698"/>
              <a:gd name="T25" fmla="*/ 29631 h 32173"/>
              <a:gd name="T26" fmla="*/ 41698 w 41698"/>
              <a:gd name="T27" fmla="*/ 27872 h 32173"/>
              <a:gd name="T28" fmla="*/ 41698 w 41698"/>
              <a:gd name="T29" fmla="*/ 27872 h 32173"/>
              <a:gd name="T30" fmla="*/ 41698 w 41698"/>
              <a:gd name="T31" fmla="*/ 13001 h 32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1698" h="32173">
                <a:moveTo>
                  <a:pt x="41698" y="13001"/>
                </a:moveTo>
                <a:cubicBezTo>
                  <a:pt x="41385" y="13582"/>
                  <a:pt x="41038" y="14142"/>
                  <a:pt x="40660" y="14679"/>
                </a:cubicBezTo>
                <a:lnTo>
                  <a:pt x="32597" y="5712"/>
                </a:lnTo>
                <a:lnTo>
                  <a:pt x="20218" y="5804"/>
                </a:lnTo>
                <a:lnTo>
                  <a:pt x="33442" y="20473"/>
                </a:lnTo>
                <a:cubicBezTo>
                  <a:pt x="31476" y="21291"/>
                  <a:pt x="29319" y="21744"/>
                  <a:pt x="27057" y="21744"/>
                </a:cubicBezTo>
                <a:cubicBezTo>
                  <a:pt x="17874" y="21744"/>
                  <a:pt x="10430" y="14299"/>
                  <a:pt x="10430" y="5117"/>
                </a:cubicBezTo>
                <a:cubicBezTo>
                  <a:pt x="10430" y="3331"/>
                  <a:pt x="10712" y="1612"/>
                  <a:pt x="11233" y="0"/>
                </a:cubicBezTo>
                <a:lnTo>
                  <a:pt x="485" y="0"/>
                </a:lnTo>
                <a:cubicBezTo>
                  <a:pt x="168" y="1657"/>
                  <a:pt x="0" y="3367"/>
                  <a:pt x="0" y="5117"/>
                </a:cubicBezTo>
                <a:cubicBezTo>
                  <a:pt x="0" y="20060"/>
                  <a:pt x="12113" y="32173"/>
                  <a:pt x="27057" y="32173"/>
                </a:cubicBezTo>
                <a:cubicBezTo>
                  <a:pt x="32023" y="32173"/>
                  <a:pt x="36677" y="30835"/>
                  <a:pt x="40678" y="28499"/>
                </a:cubicBezTo>
                <a:lnTo>
                  <a:pt x="41698" y="29631"/>
                </a:lnTo>
                <a:lnTo>
                  <a:pt x="41698" y="27872"/>
                </a:lnTo>
                <a:lnTo>
                  <a:pt x="41698" y="27872"/>
                </a:lnTo>
                <a:lnTo>
                  <a:pt x="41698" y="1300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7" name="INQA-Bildmarke">
            <a:extLst>
              <a:ext uri="{FF2B5EF4-FFF2-40B4-BE49-F238E27FC236}">
                <a16:creationId xmlns:a16="http://schemas.microsoft.com/office/drawing/2014/main" id="{79AE083D-6407-4046-917F-6F3C877E9D8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43580" y="12816000"/>
            <a:ext cx="528388" cy="468000"/>
          </a:xfrm>
          <a:prstGeom prst="rect">
            <a:avLst/>
          </a:prstGeom>
        </p:spPr>
      </p:pic>
      <p:sp>
        <p:nvSpPr>
          <p:cNvPr id="16" name="Informationsebene">
            <a:extLst>
              <a:ext uri="{FF2B5EF4-FFF2-40B4-BE49-F238E27FC236}">
                <a16:creationId xmlns:a16="http://schemas.microsoft.com/office/drawing/2014/main" id="{315A98B8-F3B8-4660-A03A-7978A4EB3567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0" y="3930651"/>
            <a:ext cx="19578637" cy="9785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1270000" dir="10800000" sx="102000" sy="102000" algn="ctr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Zitat">
            <a:extLst>
              <a:ext uri="{FF2B5EF4-FFF2-40B4-BE49-F238E27FC236}">
                <a16:creationId xmlns:a16="http://schemas.microsoft.com/office/drawing/2014/main" id="{B9D849E6-63D2-4A7C-B0D1-46A2323E13A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2047875" y="5570538"/>
            <a:ext cx="15481300" cy="6811962"/>
          </a:xfrm>
        </p:spPr>
        <p:txBody>
          <a:bodyPr vert="horz"/>
          <a:lstStyle>
            <a:lvl1pPr algn="l">
              <a:lnSpc>
                <a:spcPct val="92000"/>
              </a:lnSpc>
              <a:defRPr sz="11000" spc="-110" baseline="0">
                <a:latin typeface="+mj-lt"/>
              </a:defRPr>
            </a:lvl1pPr>
            <a:lvl2pPr marL="0" indent="0" algn="l">
              <a:spcBef>
                <a:spcPts val="7400"/>
              </a:spcBef>
              <a:buNone/>
              <a:defRPr sz="3200" b="0">
                <a:latin typeface="+mn-lt"/>
              </a:defRPr>
            </a:lvl2pPr>
            <a:lvl3pPr marL="0" indent="0" algn="l">
              <a:buNone/>
              <a:defRPr sz="3200" b="0">
                <a:latin typeface="+mn-lt"/>
              </a:defRPr>
            </a:lvl3pPr>
            <a:lvl4pPr marL="0" indent="0" algn="l">
              <a:buFont typeface="Arial" panose="020B0604020202020204" pitchFamily="34" charset="0"/>
              <a:buNone/>
              <a:defRPr sz="3200" b="0">
                <a:latin typeface="+mn-lt"/>
              </a:defRPr>
            </a:lvl4pPr>
            <a:lvl5pPr marL="0" indent="0" algn="l">
              <a:buNone/>
              <a:defRPr sz="3200" b="0">
                <a:latin typeface="+mn-lt"/>
              </a:defRPr>
            </a:lvl5pPr>
            <a:lvl6pPr marL="0" indent="0" algn="l">
              <a:buNone/>
              <a:defRPr sz="3200" b="0">
                <a:latin typeface="+mn-lt"/>
              </a:defRPr>
            </a:lvl6pPr>
            <a:lvl7pPr marL="0" indent="0" algn="l">
              <a:buFont typeface="Arial" panose="020B0604020202020204" pitchFamily="34" charset="0"/>
              <a:buNone/>
              <a:defRPr sz="3200" b="0">
                <a:latin typeface="+mn-lt"/>
              </a:defRPr>
            </a:lvl7pPr>
            <a:lvl8pPr marL="0" indent="0" algn="l">
              <a:buFont typeface="Arial" panose="020B0604020202020204" pitchFamily="34" charset="0"/>
              <a:buNone/>
              <a:defRPr sz="3200" b="0">
                <a:latin typeface="+mn-lt"/>
              </a:defRPr>
            </a:lvl8pPr>
            <a:lvl9pPr marL="0" indent="0" algn="l">
              <a:buFont typeface="Arial" panose="020B0604020202020204" pitchFamily="34" charset="0"/>
              <a:buNone/>
              <a:defRPr sz="3200" b="0">
                <a:latin typeface="+mn-lt"/>
              </a:defRPr>
            </a:lvl9pPr>
          </a:lstStyle>
          <a:p>
            <a:pPr lvl="0"/>
            <a:r>
              <a:rPr lang="de-DE" dirty="0"/>
              <a:t>„Zitat“ auf erster Ebene / für Autor/Info &gt; Menüband &gt; Start &gt; Einzug vergrößern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7" name="Foliennummer">
            <a:extLst>
              <a:ext uri="{FF2B5EF4-FFF2-40B4-BE49-F238E27FC236}">
                <a16:creationId xmlns:a16="http://schemas.microsoft.com/office/drawing/2014/main" id="{52D65A70-8E5C-4BEC-9EC8-635E1FA36B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AE314E-4188-4ABD-A5B6-86FE3559438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">
            <a:extLst>
              <a:ext uri="{FF2B5EF4-FFF2-40B4-BE49-F238E27FC236}">
                <a16:creationId xmlns:a16="http://schemas.microsoft.com/office/drawing/2014/main" id="{B8C5E6B5-B6B0-47DF-8960-CAA08BA028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Optionaler Kapitelname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4917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290" userDrawn="1">
          <p15:clr>
            <a:srgbClr val="FBAE40"/>
          </p15:clr>
        </p15:guide>
        <p15:guide id="3" pos="14718">
          <p15:clr>
            <a:srgbClr val="FBAE40"/>
          </p15:clr>
        </p15:guide>
        <p15:guide id="4" orient="horz" pos="3509" userDrawn="1">
          <p15:clr>
            <a:srgbClr val="FBAE40"/>
          </p15:clr>
        </p15:guide>
        <p15:guide id="5" orient="horz" pos="7800" userDrawn="1">
          <p15:clr>
            <a:srgbClr val="FBAE40"/>
          </p15:clr>
        </p15:guide>
        <p15:guide id="6" pos="11042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QA-Bildmarke Hintergrund">
            <a:extLst>
              <a:ext uri="{FF2B5EF4-FFF2-40B4-BE49-F238E27FC236}">
                <a16:creationId xmlns:a16="http://schemas.microsoft.com/office/drawing/2014/main" id="{9C73BE38-0719-4982-9D38-11517A543A32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372600" y="0"/>
            <a:ext cx="15009813" cy="11574463"/>
          </a:xfrm>
          <a:custGeom>
            <a:avLst/>
            <a:gdLst>
              <a:gd name="T0" fmla="*/ 41698 w 41698"/>
              <a:gd name="T1" fmla="*/ 13001 h 32173"/>
              <a:gd name="T2" fmla="*/ 40660 w 41698"/>
              <a:gd name="T3" fmla="*/ 14679 h 32173"/>
              <a:gd name="T4" fmla="*/ 32597 w 41698"/>
              <a:gd name="T5" fmla="*/ 5712 h 32173"/>
              <a:gd name="T6" fmla="*/ 20218 w 41698"/>
              <a:gd name="T7" fmla="*/ 5804 h 32173"/>
              <a:gd name="T8" fmla="*/ 33442 w 41698"/>
              <a:gd name="T9" fmla="*/ 20473 h 32173"/>
              <a:gd name="T10" fmla="*/ 27057 w 41698"/>
              <a:gd name="T11" fmla="*/ 21744 h 32173"/>
              <a:gd name="T12" fmla="*/ 10430 w 41698"/>
              <a:gd name="T13" fmla="*/ 5117 h 32173"/>
              <a:gd name="T14" fmla="*/ 11233 w 41698"/>
              <a:gd name="T15" fmla="*/ 0 h 32173"/>
              <a:gd name="T16" fmla="*/ 485 w 41698"/>
              <a:gd name="T17" fmla="*/ 0 h 32173"/>
              <a:gd name="T18" fmla="*/ 0 w 41698"/>
              <a:gd name="T19" fmla="*/ 5117 h 32173"/>
              <a:gd name="T20" fmla="*/ 27057 w 41698"/>
              <a:gd name="T21" fmla="*/ 32173 h 32173"/>
              <a:gd name="T22" fmla="*/ 40678 w 41698"/>
              <a:gd name="T23" fmla="*/ 28499 h 32173"/>
              <a:gd name="T24" fmla="*/ 41698 w 41698"/>
              <a:gd name="T25" fmla="*/ 29631 h 32173"/>
              <a:gd name="T26" fmla="*/ 41698 w 41698"/>
              <a:gd name="T27" fmla="*/ 27872 h 32173"/>
              <a:gd name="T28" fmla="*/ 41698 w 41698"/>
              <a:gd name="T29" fmla="*/ 27872 h 32173"/>
              <a:gd name="T30" fmla="*/ 41698 w 41698"/>
              <a:gd name="T31" fmla="*/ 13001 h 32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1698" h="32173">
                <a:moveTo>
                  <a:pt x="41698" y="13001"/>
                </a:moveTo>
                <a:cubicBezTo>
                  <a:pt x="41385" y="13582"/>
                  <a:pt x="41038" y="14142"/>
                  <a:pt x="40660" y="14679"/>
                </a:cubicBezTo>
                <a:lnTo>
                  <a:pt x="32597" y="5712"/>
                </a:lnTo>
                <a:lnTo>
                  <a:pt x="20218" y="5804"/>
                </a:lnTo>
                <a:lnTo>
                  <a:pt x="33442" y="20473"/>
                </a:lnTo>
                <a:cubicBezTo>
                  <a:pt x="31476" y="21291"/>
                  <a:pt x="29319" y="21744"/>
                  <a:pt x="27057" y="21744"/>
                </a:cubicBezTo>
                <a:cubicBezTo>
                  <a:pt x="17874" y="21744"/>
                  <a:pt x="10430" y="14299"/>
                  <a:pt x="10430" y="5117"/>
                </a:cubicBezTo>
                <a:cubicBezTo>
                  <a:pt x="10430" y="3331"/>
                  <a:pt x="10712" y="1612"/>
                  <a:pt x="11233" y="0"/>
                </a:cubicBezTo>
                <a:lnTo>
                  <a:pt x="485" y="0"/>
                </a:lnTo>
                <a:cubicBezTo>
                  <a:pt x="168" y="1657"/>
                  <a:pt x="0" y="3367"/>
                  <a:pt x="0" y="5117"/>
                </a:cubicBezTo>
                <a:cubicBezTo>
                  <a:pt x="0" y="20060"/>
                  <a:pt x="12113" y="32173"/>
                  <a:pt x="27057" y="32173"/>
                </a:cubicBezTo>
                <a:cubicBezTo>
                  <a:pt x="32023" y="32173"/>
                  <a:pt x="36677" y="30835"/>
                  <a:pt x="40678" y="28499"/>
                </a:cubicBezTo>
                <a:lnTo>
                  <a:pt x="41698" y="29631"/>
                </a:lnTo>
                <a:lnTo>
                  <a:pt x="41698" y="27872"/>
                </a:lnTo>
                <a:lnTo>
                  <a:pt x="41698" y="27872"/>
                </a:lnTo>
                <a:lnTo>
                  <a:pt x="41698" y="13001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tx1"/>
              </a:solidFill>
            </a:endParaRPr>
          </a:p>
        </p:txBody>
      </p:sp>
      <p:sp>
        <p:nvSpPr>
          <p:cNvPr id="16" name="Informationsebene">
            <a:extLst>
              <a:ext uri="{FF2B5EF4-FFF2-40B4-BE49-F238E27FC236}">
                <a16:creationId xmlns:a16="http://schemas.microsoft.com/office/drawing/2014/main" id="{315A98B8-F3B8-4660-A03A-7978A4EB3567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0" y="3930651"/>
            <a:ext cx="19578637" cy="9785350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  <a:effectLst>
            <a:outerShdw blurRad="1270000" dir="10800000" sx="102000" sy="102000" algn="ctr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Zitat">
            <a:extLst>
              <a:ext uri="{FF2B5EF4-FFF2-40B4-BE49-F238E27FC236}">
                <a16:creationId xmlns:a16="http://schemas.microsoft.com/office/drawing/2014/main" id="{B9D849E6-63D2-4A7C-B0D1-46A2323E13A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2047875" y="5570538"/>
            <a:ext cx="15481300" cy="6811962"/>
          </a:xfrm>
        </p:spPr>
        <p:txBody>
          <a:bodyPr vert="horz"/>
          <a:lstStyle>
            <a:lvl1pPr algn="l">
              <a:lnSpc>
                <a:spcPct val="92000"/>
              </a:lnSpc>
              <a:defRPr sz="11000" spc="-110" baseline="0">
                <a:latin typeface="+mj-lt"/>
              </a:defRPr>
            </a:lvl1pPr>
            <a:lvl2pPr marL="0" indent="0" algn="l">
              <a:spcBef>
                <a:spcPts val="7400"/>
              </a:spcBef>
              <a:buNone/>
              <a:defRPr sz="3200" b="0">
                <a:latin typeface="+mn-lt"/>
              </a:defRPr>
            </a:lvl2pPr>
            <a:lvl3pPr marL="0" indent="0" algn="l">
              <a:buNone/>
              <a:defRPr sz="3200" b="0">
                <a:latin typeface="+mn-lt"/>
              </a:defRPr>
            </a:lvl3pPr>
            <a:lvl4pPr marL="0" indent="0" algn="l">
              <a:buFont typeface="Arial" panose="020B0604020202020204" pitchFamily="34" charset="0"/>
              <a:buNone/>
              <a:defRPr sz="3200" b="0">
                <a:latin typeface="+mn-lt"/>
              </a:defRPr>
            </a:lvl4pPr>
            <a:lvl5pPr marL="0" indent="0" algn="l">
              <a:buNone/>
              <a:defRPr sz="3200" b="0">
                <a:latin typeface="+mn-lt"/>
              </a:defRPr>
            </a:lvl5pPr>
            <a:lvl6pPr marL="0" indent="0" algn="l">
              <a:buNone/>
              <a:defRPr sz="3200" b="0">
                <a:latin typeface="+mn-lt"/>
              </a:defRPr>
            </a:lvl6pPr>
            <a:lvl7pPr marL="0" indent="0" algn="l">
              <a:buFont typeface="Arial" panose="020B0604020202020204" pitchFamily="34" charset="0"/>
              <a:buNone/>
              <a:defRPr sz="3200" b="0">
                <a:latin typeface="+mn-lt"/>
              </a:defRPr>
            </a:lvl7pPr>
            <a:lvl8pPr marL="0" indent="0" algn="l">
              <a:buFont typeface="Arial" panose="020B0604020202020204" pitchFamily="34" charset="0"/>
              <a:buNone/>
              <a:defRPr sz="3200" b="0">
                <a:latin typeface="+mn-lt"/>
              </a:defRPr>
            </a:lvl8pPr>
            <a:lvl9pPr marL="0" indent="0" algn="l">
              <a:buFont typeface="Arial" panose="020B0604020202020204" pitchFamily="34" charset="0"/>
              <a:buNone/>
              <a:defRPr sz="3200" b="0">
                <a:latin typeface="+mn-lt"/>
              </a:defRPr>
            </a:lvl9pPr>
          </a:lstStyle>
          <a:p>
            <a:pPr lvl="0"/>
            <a:r>
              <a:rPr lang="de-DE" dirty="0"/>
              <a:t>„Zitat“ auf erster Ebene / für Autor/Info &gt; Menüband &gt; Start &gt; Einzug vergrößern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7" name="Foliennummer">
            <a:extLst>
              <a:ext uri="{FF2B5EF4-FFF2-40B4-BE49-F238E27FC236}">
                <a16:creationId xmlns:a16="http://schemas.microsoft.com/office/drawing/2014/main" id="{52D65A70-8E5C-4BEC-9EC8-635E1FA36B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AE314E-4188-4ABD-A5B6-86FE3559438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">
            <a:extLst>
              <a:ext uri="{FF2B5EF4-FFF2-40B4-BE49-F238E27FC236}">
                <a16:creationId xmlns:a16="http://schemas.microsoft.com/office/drawing/2014/main" id="{B8C5E6B5-B6B0-47DF-8960-CAA08BA028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Optionaler Kapitelname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1182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290">
          <p15:clr>
            <a:srgbClr val="FBAE40"/>
          </p15:clr>
        </p15:guide>
        <p15:guide id="3" pos="14718">
          <p15:clr>
            <a:srgbClr val="FBAE40"/>
          </p15:clr>
        </p15:guide>
        <p15:guide id="4" orient="horz" pos="3509">
          <p15:clr>
            <a:srgbClr val="FBAE40"/>
          </p15:clr>
        </p15:guide>
        <p15:guide id="5" orient="horz" pos="7800">
          <p15:clr>
            <a:srgbClr val="FBAE40"/>
          </p15:clr>
        </p15:guide>
        <p15:guide id="6" pos="1104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(D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QA-Bildmarke Hintergrund">
            <a:extLst>
              <a:ext uri="{FF2B5EF4-FFF2-40B4-BE49-F238E27FC236}">
                <a16:creationId xmlns:a16="http://schemas.microsoft.com/office/drawing/2014/main" id="{0702F6CB-8436-4508-8E94-4C75B2F1BE9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543301" y="0"/>
            <a:ext cx="20839112" cy="13716000"/>
          </a:xfrm>
          <a:custGeom>
            <a:avLst/>
            <a:gdLst>
              <a:gd name="T0" fmla="*/ 52379 w 57852"/>
              <a:gd name="T1" fmla="*/ 38100 h 38100"/>
              <a:gd name="T2" fmla="*/ 57852 w 57852"/>
              <a:gd name="T3" fmla="*/ 38100 h 38100"/>
              <a:gd name="T4" fmla="*/ 57852 w 57852"/>
              <a:gd name="T5" fmla="*/ 27193 h 38100"/>
              <a:gd name="T6" fmla="*/ 52379 w 57852"/>
              <a:gd name="T7" fmla="*/ 38100 h 38100"/>
              <a:gd name="T8" fmla="*/ 38325 w 57852"/>
              <a:gd name="T9" fmla="*/ 32331 h 38100"/>
              <a:gd name="T10" fmla="*/ 37139 w 57852"/>
              <a:gd name="T11" fmla="*/ 38100 h 38100"/>
              <a:gd name="T12" fmla="*/ 46768 w 57852"/>
              <a:gd name="T13" fmla="*/ 38100 h 38100"/>
              <a:gd name="T14" fmla="*/ 47475 w 57852"/>
              <a:gd name="T15" fmla="*/ 32331 h 38100"/>
              <a:gd name="T16" fmla="*/ 44756 w 57852"/>
              <a:gd name="T17" fmla="*/ 21292 h 38100"/>
              <a:gd name="T18" fmla="*/ 44756 w 57852"/>
              <a:gd name="T19" fmla="*/ 0 h 38100"/>
              <a:gd name="T20" fmla="*/ 35606 w 57852"/>
              <a:gd name="T21" fmla="*/ 0 h 38100"/>
              <a:gd name="T22" fmla="*/ 35606 w 57852"/>
              <a:gd name="T23" fmla="*/ 11769 h 38100"/>
              <a:gd name="T24" fmla="*/ 25613 w 57852"/>
              <a:gd name="T25" fmla="*/ 8667 h 38100"/>
              <a:gd name="T26" fmla="*/ 25613 w 57852"/>
              <a:gd name="T27" fmla="*/ 0 h 38100"/>
              <a:gd name="T28" fmla="*/ 16463 w 57852"/>
              <a:gd name="T29" fmla="*/ 0 h 38100"/>
              <a:gd name="T30" fmla="*/ 16463 w 57852"/>
              <a:gd name="T31" fmla="*/ 9731 h 38100"/>
              <a:gd name="T32" fmla="*/ 0 w 57852"/>
              <a:gd name="T33" fmla="*/ 32331 h 38100"/>
              <a:gd name="T34" fmla="*/ 708 w 57852"/>
              <a:gd name="T35" fmla="*/ 38100 h 38100"/>
              <a:gd name="T36" fmla="*/ 10337 w 57852"/>
              <a:gd name="T37" fmla="*/ 38100 h 38100"/>
              <a:gd name="T38" fmla="*/ 9150 w 57852"/>
              <a:gd name="T39" fmla="*/ 32331 h 38100"/>
              <a:gd name="T40" fmla="*/ 23738 w 57852"/>
              <a:gd name="T41" fmla="*/ 17744 h 38100"/>
              <a:gd name="T42" fmla="*/ 38325 w 57852"/>
              <a:gd name="T43" fmla="*/ 32331 h 38100"/>
              <a:gd name="T44" fmla="*/ 17738 w 57852"/>
              <a:gd name="T45" fmla="*/ 32934 h 38100"/>
              <a:gd name="T46" fmla="*/ 22396 w 57852"/>
              <a:gd name="T47" fmla="*/ 38100 h 38100"/>
              <a:gd name="T48" fmla="*/ 33316 w 57852"/>
              <a:gd name="T49" fmla="*/ 38100 h 38100"/>
              <a:gd name="T50" fmla="*/ 28598 w 57852"/>
              <a:gd name="T51" fmla="*/ 32853 h 38100"/>
              <a:gd name="T52" fmla="*/ 17738 w 57852"/>
              <a:gd name="T53" fmla="*/ 32934 h 38100"/>
              <a:gd name="T54" fmla="*/ 51055 w 57852"/>
              <a:gd name="T55" fmla="*/ 0 h 38100"/>
              <a:gd name="T56" fmla="*/ 57852 w 57852"/>
              <a:gd name="T57" fmla="*/ 13019 h 38100"/>
              <a:gd name="T58" fmla="*/ 57852 w 57852"/>
              <a:gd name="T59" fmla="*/ 0 h 38100"/>
              <a:gd name="T60" fmla="*/ 51055 w 57852"/>
              <a:gd name="T61" fmla="*/ 0 h 38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7852" h="38100">
                <a:moveTo>
                  <a:pt x="52379" y="38100"/>
                </a:moveTo>
                <a:lnTo>
                  <a:pt x="57852" y="38100"/>
                </a:lnTo>
                <a:lnTo>
                  <a:pt x="57852" y="27193"/>
                </a:lnTo>
                <a:lnTo>
                  <a:pt x="52379" y="38100"/>
                </a:lnTo>
                <a:close/>
                <a:moveTo>
                  <a:pt x="38325" y="32331"/>
                </a:moveTo>
                <a:cubicBezTo>
                  <a:pt x="38325" y="34380"/>
                  <a:pt x="37902" y="36330"/>
                  <a:pt x="37139" y="38100"/>
                </a:cubicBezTo>
                <a:lnTo>
                  <a:pt x="46768" y="38100"/>
                </a:lnTo>
                <a:cubicBezTo>
                  <a:pt x="47229" y="36253"/>
                  <a:pt x="47475" y="34321"/>
                  <a:pt x="47475" y="32331"/>
                </a:cubicBezTo>
                <a:cubicBezTo>
                  <a:pt x="47475" y="28345"/>
                  <a:pt x="46491" y="24590"/>
                  <a:pt x="44756" y="21292"/>
                </a:cubicBezTo>
                <a:lnTo>
                  <a:pt x="44756" y="0"/>
                </a:lnTo>
                <a:lnTo>
                  <a:pt x="35606" y="0"/>
                </a:lnTo>
                <a:lnTo>
                  <a:pt x="35606" y="11769"/>
                </a:lnTo>
                <a:cubicBezTo>
                  <a:pt x="32624" y="10044"/>
                  <a:pt x="29232" y="8950"/>
                  <a:pt x="25613" y="8667"/>
                </a:cubicBezTo>
                <a:lnTo>
                  <a:pt x="25613" y="0"/>
                </a:lnTo>
                <a:lnTo>
                  <a:pt x="16463" y="0"/>
                </a:lnTo>
                <a:lnTo>
                  <a:pt x="16463" y="9731"/>
                </a:lnTo>
                <a:cubicBezTo>
                  <a:pt x="6912" y="12803"/>
                  <a:pt x="0" y="21759"/>
                  <a:pt x="0" y="32331"/>
                </a:cubicBezTo>
                <a:cubicBezTo>
                  <a:pt x="0" y="34321"/>
                  <a:pt x="247" y="36253"/>
                  <a:pt x="708" y="38100"/>
                </a:cubicBezTo>
                <a:lnTo>
                  <a:pt x="10337" y="38100"/>
                </a:lnTo>
                <a:cubicBezTo>
                  <a:pt x="9574" y="36330"/>
                  <a:pt x="9150" y="34380"/>
                  <a:pt x="9150" y="32331"/>
                </a:cubicBezTo>
                <a:cubicBezTo>
                  <a:pt x="9150" y="24275"/>
                  <a:pt x="15681" y="17744"/>
                  <a:pt x="23738" y="17744"/>
                </a:cubicBezTo>
                <a:cubicBezTo>
                  <a:pt x="31794" y="17744"/>
                  <a:pt x="38325" y="24275"/>
                  <a:pt x="38325" y="32331"/>
                </a:cubicBezTo>
                <a:close/>
                <a:moveTo>
                  <a:pt x="17738" y="32934"/>
                </a:moveTo>
                <a:lnTo>
                  <a:pt x="22396" y="38100"/>
                </a:lnTo>
                <a:lnTo>
                  <a:pt x="33316" y="38100"/>
                </a:lnTo>
                <a:lnTo>
                  <a:pt x="28598" y="32853"/>
                </a:lnTo>
                <a:lnTo>
                  <a:pt x="17738" y="32934"/>
                </a:lnTo>
                <a:close/>
                <a:moveTo>
                  <a:pt x="51055" y="0"/>
                </a:moveTo>
                <a:lnTo>
                  <a:pt x="57852" y="13019"/>
                </a:lnTo>
                <a:lnTo>
                  <a:pt x="57852" y="0"/>
                </a:lnTo>
                <a:lnTo>
                  <a:pt x="51055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" name="Informationsebene">
            <a:extLst>
              <a:ext uri="{FF2B5EF4-FFF2-40B4-BE49-F238E27FC236}">
                <a16:creationId xmlns:a16="http://schemas.microsoft.com/office/drawing/2014/main" id="{315A98B8-F3B8-4660-A03A-7978A4EB3567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014414" y="1016001"/>
            <a:ext cx="22350412" cy="965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1270000" dir="10800000" sx="102000" sy="102000" algn="ctr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Zitat">
            <a:extLst>
              <a:ext uri="{FF2B5EF4-FFF2-40B4-BE49-F238E27FC236}">
                <a16:creationId xmlns:a16="http://schemas.microsoft.com/office/drawing/2014/main" id="{B9D849E6-63D2-4A7C-B0D1-46A2323E13A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2917824" y="2400299"/>
            <a:ext cx="18545176" cy="7445375"/>
          </a:xfrm>
        </p:spPr>
        <p:txBody>
          <a:bodyPr vert="horz"/>
          <a:lstStyle>
            <a:lvl1pPr algn="l">
              <a:lnSpc>
                <a:spcPct val="92000"/>
              </a:lnSpc>
              <a:defRPr sz="11000" spc="-110" baseline="0">
                <a:latin typeface="+mj-lt"/>
              </a:defRPr>
            </a:lvl1pPr>
            <a:lvl2pPr marL="0" indent="0" algn="l">
              <a:spcBef>
                <a:spcPts val="7400"/>
              </a:spcBef>
              <a:buNone/>
              <a:defRPr sz="3200" b="0">
                <a:latin typeface="+mn-lt"/>
              </a:defRPr>
            </a:lvl2pPr>
            <a:lvl3pPr marL="0" indent="0" algn="l">
              <a:buNone/>
              <a:defRPr sz="3200" b="0">
                <a:latin typeface="+mn-lt"/>
              </a:defRPr>
            </a:lvl3pPr>
            <a:lvl4pPr marL="0" indent="0" algn="l">
              <a:buFont typeface="Arial" panose="020B0604020202020204" pitchFamily="34" charset="0"/>
              <a:buNone/>
              <a:defRPr sz="3200" b="0">
                <a:latin typeface="+mn-lt"/>
              </a:defRPr>
            </a:lvl4pPr>
            <a:lvl5pPr marL="0" indent="0" algn="l">
              <a:buNone/>
              <a:defRPr sz="3200" b="0">
                <a:latin typeface="+mn-lt"/>
              </a:defRPr>
            </a:lvl5pPr>
            <a:lvl6pPr marL="0" indent="0" algn="l">
              <a:buNone/>
              <a:defRPr sz="3200" b="0">
                <a:latin typeface="+mn-lt"/>
              </a:defRPr>
            </a:lvl6pPr>
            <a:lvl7pPr marL="0" indent="0" algn="l">
              <a:buFont typeface="Arial" panose="020B0604020202020204" pitchFamily="34" charset="0"/>
              <a:buNone/>
              <a:defRPr sz="3200" b="0">
                <a:latin typeface="+mn-lt"/>
              </a:defRPr>
            </a:lvl7pPr>
            <a:lvl8pPr marL="0" indent="0" algn="l">
              <a:buFont typeface="Arial" panose="020B0604020202020204" pitchFamily="34" charset="0"/>
              <a:buNone/>
              <a:defRPr sz="3200" b="0">
                <a:latin typeface="+mn-lt"/>
              </a:defRPr>
            </a:lvl8pPr>
            <a:lvl9pPr marL="0" indent="0" algn="l">
              <a:buFont typeface="Arial" panose="020B0604020202020204" pitchFamily="34" charset="0"/>
              <a:buNone/>
              <a:defRPr sz="3200" b="0">
                <a:latin typeface="+mn-lt"/>
              </a:defRPr>
            </a:lvl9pPr>
          </a:lstStyle>
          <a:p>
            <a:pPr lvl="0"/>
            <a:r>
              <a:rPr lang="de-DE" dirty="0"/>
              <a:t>„Zitat“ auf erster Ebene / für Autor/Info &gt; Menüband &gt; Start &gt; Einzug vergrößern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7" name="Foliennummer">
            <a:extLst>
              <a:ext uri="{FF2B5EF4-FFF2-40B4-BE49-F238E27FC236}">
                <a16:creationId xmlns:a16="http://schemas.microsoft.com/office/drawing/2014/main" id="{52D65A70-8E5C-4BEC-9EC8-635E1FA36B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2680000" y="-1260000"/>
            <a:ext cx="684825" cy="108109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AE314E-4188-4ABD-A5B6-86FE3559438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">
            <a:extLst>
              <a:ext uri="{FF2B5EF4-FFF2-40B4-BE49-F238E27FC236}">
                <a16:creationId xmlns:a16="http://schemas.microsoft.com/office/drawing/2014/main" id="{B8C5E6B5-B6B0-47DF-8960-CAA08BA028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14413" y="-1260000"/>
            <a:ext cx="21665587" cy="108109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Optionaler Kapitelname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22671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838" userDrawn="1">
          <p15:clr>
            <a:srgbClr val="FBAE40"/>
          </p15:clr>
        </p15:guide>
        <p15:guide id="3" pos="14718">
          <p15:clr>
            <a:srgbClr val="FBAE40"/>
          </p15:clr>
        </p15:guide>
        <p15:guide id="4" orient="horz" pos="1512" userDrawn="1">
          <p15:clr>
            <a:srgbClr val="FBAE40"/>
          </p15:clr>
        </p15:guide>
        <p15:guide id="5" orient="horz" pos="6202" userDrawn="1">
          <p15:clr>
            <a:srgbClr val="FBAE40"/>
          </p15:clr>
        </p15:guide>
        <p15:guide id="6" pos="11042">
          <p15:clr>
            <a:srgbClr val="FBAE40"/>
          </p15:clr>
        </p15:guide>
        <p15:guide id="7" pos="639" userDrawn="1">
          <p15:clr>
            <a:srgbClr val="FBAE40"/>
          </p15:clr>
        </p15:guide>
        <p15:guide id="8" pos="1352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INQA Wort-Bild-Mar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QA-Bildmarke Hintergrund">
            <a:extLst>
              <a:ext uri="{FF2B5EF4-FFF2-40B4-BE49-F238E27FC236}">
                <a16:creationId xmlns:a16="http://schemas.microsoft.com/office/drawing/2014/main" id="{D74B6C64-AC92-4D51-9B93-07CCABFF4A6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0" y="0"/>
            <a:ext cx="20559713" cy="13716000"/>
          </a:xfrm>
          <a:custGeom>
            <a:avLst/>
            <a:gdLst>
              <a:gd name="T0" fmla="*/ 46895 w 57079"/>
              <a:gd name="T1" fmla="*/ 17808 h 38100"/>
              <a:gd name="T2" fmla="*/ 46895 w 57079"/>
              <a:gd name="T3" fmla="*/ 0 h 38100"/>
              <a:gd name="T4" fmla="*/ 37485 w 57079"/>
              <a:gd name="T5" fmla="*/ 0 h 38100"/>
              <a:gd name="T6" fmla="*/ 37485 w 57079"/>
              <a:gd name="T7" fmla="*/ 4768 h 38100"/>
              <a:gd name="T8" fmla="*/ 34966 w 57079"/>
              <a:gd name="T9" fmla="*/ 0 h 38100"/>
              <a:gd name="T10" fmla="*/ 25166 w 57079"/>
              <a:gd name="T11" fmla="*/ 0 h 38100"/>
              <a:gd name="T12" fmla="*/ 34457 w 57079"/>
              <a:gd name="T13" fmla="*/ 17797 h 38100"/>
              <a:gd name="T14" fmla="*/ 24268 w 57079"/>
              <a:gd name="T15" fmla="*/ 38100 h 38100"/>
              <a:gd name="T16" fmla="*/ 57079 w 57079"/>
              <a:gd name="T17" fmla="*/ 38100 h 38100"/>
              <a:gd name="T18" fmla="*/ 46895 w 57079"/>
              <a:gd name="T19" fmla="*/ 17808 h 38100"/>
              <a:gd name="T20" fmla="*/ 7552 w 57079"/>
              <a:gd name="T21" fmla="*/ 0 h 38100"/>
              <a:gd name="T22" fmla="*/ 7552 w 57079"/>
              <a:gd name="T23" fmla="*/ 9210 h 38100"/>
              <a:gd name="T24" fmla="*/ 0 w 57079"/>
              <a:gd name="T25" fmla="*/ 6670 h 38100"/>
              <a:gd name="T26" fmla="*/ 0 w 57079"/>
              <a:gd name="T27" fmla="*/ 16279 h 38100"/>
              <a:gd name="T28" fmla="*/ 11097 w 57079"/>
              <a:gd name="T29" fmla="*/ 30765 h 38100"/>
              <a:gd name="T30" fmla="*/ 9182 w 57079"/>
              <a:gd name="T31" fmla="*/ 38100 h 38100"/>
              <a:gd name="T32" fmla="*/ 19385 w 57079"/>
              <a:gd name="T33" fmla="*/ 38100 h 38100"/>
              <a:gd name="T34" fmla="*/ 20508 w 57079"/>
              <a:gd name="T35" fmla="*/ 30765 h 38100"/>
              <a:gd name="T36" fmla="*/ 16963 w 57079"/>
              <a:gd name="T37" fmla="*/ 18092 h 38100"/>
              <a:gd name="T38" fmla="*/ 16963 w 57079"/>
              <a:gd name="T39" fmla="*/ 0 h 38100"/>
              <a:gd name="T40" fmla="*/ 7552 w 57079"/>
              <a:gd name="T41" fmla="*/ 0 h 38100"/>
              <a:gd name="T42" fmla="*/ 0 w 57079"/>
              <a:gd name="T43" fmla="*/ 38100 h 38100"/>
              <a:gd name="T44" fmla="*/ 7781 w 57079"/>
              <a:gd name="T45" fmla="*/ 38100 h 38100"/>
              <a:gd name="T46" fmla="*/ 930 w 57079"/>
              <a:gd name="T47" fmla="*/ 30480 h 38100"/>
              <a:gd name="T48" fmla="*/ 0 w 57079"/>
              <a:gd name="T49" fmla="*/ 30487 h 38100"/>
              <a:gd name="T50" fmla="*/ 0 w 57079"/>
              <a:gd name="T51" fmla="*/ 38100 h 38100"/>
              <a:gd name="T52" fmla="*/ 34769 w 57079"/>
              <a:gd name="T53" fmla="*/ 36512 h 38100"/>
              <a:gd name="T54" fmla="*/ 40673 w 57079"/>
              <a:gd name="T55" fmla="*/ 24295 h 38100"/>
              <a:gd name="T56" fmla="*/ 46584 w 57079"/>
              <a:gd name="T57" fmla="*/ 36512 h 38100"/>
              <a:gd name="T58" fmla="*/ 34769 w 57079"/>
              <a:gd name="T59" fmla="*/ 36512 h 38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7079" h="38100">
                <a:moveTo>
                  <a:pt x="46895" y="17808"/>
                </a:moveTo>
                <a:lnTo>
                  <a:pt x="46895" y="0"/>
                </a:lnTo>
                <a:lnTo>
                  <a:pt x="37485" y="0"/>
                </a:lnTo>
                <a:lnTo>
                  <a:pt x="37485" y="4768"/>
                </a:lnTo>
                <a:lnTo>
                  <a:pt x="34966" y="0"/>
                </a:lnTo>
                <a:lnTo>
                  <a:pt x="25166" y="0"/>
                </a:lnTo>
                <a:lnTo>
                  <a:pt x="34457" y="17797"/>
                </a:lnTo>
                <a:lnTo>
                  <a:pt x="24268" y="38100"/>
                </a:lnTo>
                <a:lnTo>
                  <a:pt x="57079" y="38100"/>
                </a:lnTo>
                <a:lnTo>
                  <a:pt x="46895" y="17808"/>
                </a:lnTo>
                <a:close/>
                <a:moveTo>
                  <a:pt x="7552" y="0"/>
                </a:moveTo>
                <a:lnTo>
                  <a:pt x="7552" y="9210"/>
                </a:lnTo>
                <a:cubicBezTo>
                  <a:pt x="5232" y="7974"/>
                  <a:pt x="2690" y="7103"/>
                  <a:pt x="0" y="6670"/>
                </a:cubicBezTo>
                <a:lnTo>
                  <a:pt x="0" y="16279"/>
                </a:lnTo>
                <a:cubicBezTo>
                  <a:pt x="6391" y="17997"/>
                  <a:pt x="11097" y="23830"/>
                  <a:pt x="11097" y="30765"/>
                </a:cubicBezTo>
                <a:cubicBezTo>
                  <a:pt x="11097" y="33430"/>
                  <a:pt x="10401" y="35932"/>
                  <a:pt x="9182" y="38100"/>
                </a:cubicBezTo>
                <a:lnTo>
                  <a:pt x="19385" y="38100"/>
                </a:lnTo>
                <a:cubicBezTo>
                  <a:pt x="20114" y="35785"/>
                  <a:pt x="20508" y="33321"/>
                  <a:pt x="20508" y="30765"/>
                </a:cubicBezTo>
                <a:cubicBezTo>
                  <a:pt x="20508" y="26124"/>
                  <a:pt x="19212" y="21786"/>
                  <a:pt x="16963" y="18092"/>
                </a:cubicBezTo>
                <a:lnTo>
                  <a:pt x="16963" y="0"/>
                </a:lnTo>
                <a:lnTo>
                  <a:pt x="7552" y="0"/>
                </a:lnTo>
                <a:close/>
                <a:moveTo>
                  <a:pt x="0" y="38100"/>
                </a:moveTo>
                <a:lnTo>
                  <a:pt x="7781" y="38100"/>
                </a:lnTo>
                <a:lnTo>
                  <a:pt x="930" y="30480"/>
                </a:lnTo>
                <a:lnTo>
                  <a:pt x="0" y="30487"/>
                </a:lnTo>
                <a:lnTo>
                  <a:pt x="0" y="38100"/>
                </a:lnTo>
                <a:close/>
                <a:moveTo>
                  <a:pt x="34769" y="36512"/>
                </a:moveTo>
                <a:lnTo>
                  <a:pt x="40673" y="24295"/>
                </a:lnTo>
                <a:lnTo>
                  <a:pt x="46584" y="36512"/>
                </a:lnTo>
                <a:lnTo>
                  <a:pt x="34769" y="3651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" name="Informationsebene">
            <a:extLst>
              <a:ext uri="{FF2B5EF4-FFF2-40B4-BE49-F238E27FC236}">
                <a16:creationId xmlns:a16="http://schemas.microsoft.com/office/drawing/2014/main" id="{2949FB36-18A5-4DB3-AEB9-2E3A6B1F1580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016000" y="1020763"/>
            <a:ext cx="22350413" cy="1167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1270000" dir="10800000" sx="102000" sy="102000" algn="ctr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5" name="#MachtArbeitBesser">
            <a:extLst>
              <a:ext uri="{FF2B5EF4-FFF2-40B4-BE49-F238E27FC236}">
                <a16:creationId xmlns:a16="http://schemas.microsoft.com/office/drawing/2014/main" id="{BA181F2A-84B1-44F1-BCAE-8DBF0D8B5B1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264150" y="8701088"/>
            <a:ext cx="10610850" cy="895350"/>
          </a:xfrm>
          <a:custGeom>
            <a:avLst/>
            <a:gdLst>
              <a:gd name="T0" fmla="*/ 1471 w 29459"/>
              <a:gd name="T1" fmla="*/ 1074 h 2489"/>
              <a:gd name="T2" fmla="*/ 543 w 29459"/>
              <a:gd name="T3" fmla="*/ 1873 h 2489"/>
              <a:gd name="T4" fmla="*/ 0 w 29459"/>
              <a:gd name="T5" fmla="*/ 1074 h 2489"/>
              <a:gd name="T6" fmla="*/ 1209 w 29459"/>
              <a:gd name="T7" fmla="*/ 1074 h 2489"/>
              <a:gd name="T8" fmla="*/ 2641 w 29459"/>
              <a:gd name="T9" fmla="*/ 922 h 2489"/>
              <a:gd name="T10" fmla="*/ 2323 w 29459"/>
              <a:gd name="T11" fmla="*/ 263 h 2489"/>
              <a:gd name="T12" fmla="*/ 3881 w 29459"/>
              <a:gd name="T13" fmla="*/ 591 h 2489"/>
              <a:gd name="T14" fmla="*/ 3902 w 29459"/>
              <a:gd name="T15" fmla="*/ 1151 h 2489"/>
              <a:gd name="T16" fmla="*/ 5828 w 29459"/>
              <a:gd name="T17" fmla="*/ 2217 h 2489"/>
              <a:gd name="T18" fmla="*/ 5235 w 29459"/>
              <a:gd name="T19" fmla="*/ 2178 h 2489"/>
              <a:gd name="T20" fmla="*/ 6010 w 29459"/>
              <a:gd name="T21" fmla="*/ 2439 h 2489"/>
              <a:gd name="T22" fmla="*/ 4893 w 29459"/>
              <a:gd name="T23" fmla="*/ 1728 h 2489"/>
              <a:gd name="T24" fmla="*/ 5828 w 29459"/>
              <a:gd name="T25" fmla="*/ 1412 h 2489"/>
              <a:gd name="T26" fmla="*/ 5197 w 29459"/>
              <a:gd name="T27" fmla="*/ 792 h 2489"/>
              <a:gd name="T28" fmla="*/ 6723 w 29459"/>
              <a:gd name="T29" fmla="*/ 1013 h 2489"/>
              <a:gd name="T30" fmla="*/ 6949 w 29459"/>
              <a:gd name="T31" fmla="*/ 1182 h 2489"/>
              <a:gd name="T32" fmla="*/ 7756 w 29459"/>
              <a:gd name="T33" fmla="*/ 2407 h 2489"/>
              <a:gd name="T34" fmla="*/ 8364 w 29459"/>
              <a:gd name="T35" fmla="*/ 841 h 2489"/>
              <a:gd name="T36" fmla="*/ 9104 w 29459"/>
              <a:gd name="T37" fmla="*/ 2451 h 2489"/>
              <a:gd name="T38" fmla="*/ 8417 w 29459"/>
              <a:gd name="T39" fmla="*/ 1071 h 2489"/>
              <a:gd name="T40" fmla="*/ 10148 w 29459"/>
              <a:gd name="T41" fmla="*/ 1813 h 2489"/>
              <a:gd name="T42" fmla="*/ 10679 w 29459"/>
              <a:gd name="T43" fmla="*/ 2453 h 2489"/>
              <a:gd name="T44" fmla="*/ 10148 w 29459"/>
              <a:gd name="T45" fmla="*/ 809 h 2489"/>
              <a:gd name="T46" fmla="*/ 11369 w 29459"/>
              <a:gd name="T47" fmla="*/ 1248 h 2489"/>
              <a:gd name="T48" fmla="*/ 12624 w 29459"/>
              <a:gd name="T49" fmla="*/ 2451 h 2489"/>
              <a:gd name="T50" fmla="*/ 13930 w 29459"/>
              <a:gd name="T51" fmla="*/ 779 h 2489"/>
              <a:gd name="T52" fmla="*/ 13530 w 29459"/>
              <a:gd name="T53" fmla="*/ 1071 h 2489"/>
              <a:gd name="T54" fmla="*/ 15162 w 29459"/>
              <a:gd name="T55" fmla="*/ 771 h 2489"/>
              <a:gd name="T56" fmla="*/ 15077 w 29459"/>
              <a:gd name="T57" fmla="*/ 2489 h 2489"/>
              <a:gd name="T58" fmla="*/ 15075 w 29459"/>
              <a:gd name="T59" fmla="*/ 2230 h 2489"/>
              <a:gd name="T60" fmla="*/ 14749 w 29459"/>
              <a:gd name="T61" fmla="*/ 1157 h 2489"/>
              <a:gd name="T62" fmla="*/ 17658 w 29459"/>
              <a:gd name="T63" fmla="*/ 1605 h 2489"/>
              <a:gd name="T64" fmla="*/ 17544 w 29459"/>
              <a:gd name="T65" fmla="*/ 2397 h 2489"/>
              <a:gd name="T66" fmla="*/ 17252 w 29459"/>
              <a:gd name="T67" fmla="*/ 1145 h 2489"/>
              <a:gd name="T68" fmla="*/ 18080 w 29459"/>
              <a:gd name="T69" fmla="*/ 2451 h 2489"/>
              <a:gd name="T70" fmla="*/ 18226 w 29459"/>
              <a:gd name="T71" fmla="*/ 127 h 2489"/>
              <a:gd name="T72" fmla="*/ 19154 w 29459"/>
              <a:gd name="T73" fmla="*/ 1056 h 2489"/>
              <a:gd name="T74" fmla="*/ 19840 w 29459"/>
              <a:gd name="T75" fmla="*/ 2397 h 2489"/>
              <a:gd name="T76" fmla="*/ 19154 w 29459"/>
              <a:gd name="T77" fmla="*/ 301 h 2489"/>
              <a:gd name="T78" fmla="*/ 20307 w 29459"/>
              <a:gd name="T79" fmla="*/ 269 h 2489"/>
              <a:gd name="T80" fmla="*/ 21574 w 29459"/>
              <a:gd name="T81" fmla="*/ 1110 h 2489"/>
              <a:gd name="T82" fmla="*/ 20553 w 29459"/>
              <a:gd name="T83" fmla="*/ 2208 h 2489"/>
              <a:gd name="T84" fmla="*/ 21291 w 29459"/>
              <a:gd name="T85" fmla="*/ 1513 h 2489"/>
              <a:gd name="T86" fmla="*/ 21300 w 29459"/>
              <a:gd name="T87" fmla="*/ 1005 h 2489"/>
              <a:gd name="T88" fmla="*/ 20471 w 29459"/>
              <a:gd name="T89" fmla="*/ 1185 h 2489"/>
              <a:gd name="T90" fmla="*/ 23522 w 29459"/>
              <a:gd name="T91" fmla="*/ 1654 h 2489"/>
              <a:gd name="T92" fmla="*/ 23220 w 29459"/>
              <a:gd name="T93" fmla="*/ 2457 h 2489"/>
              <a:gd name="T94" fmla="*/ 22832 w 29459"/>
              <a:gd name="T95" fmla="*/ 1017 h 2489"/>
              <a:gd name="T96" fmla="*/ 24680 w 29459"/>
              <a:gd name="T97" fmla="*/ 2040 h 2489"/>
              <a:gd name="T98" fmla="*/ 24443 w 29459"/>
              <a:gd name="T99" fmla="*/ 768 h 2489"/>
              <a:gd name="T100" fmla="*/ 24229 w 29459"/>
              <a:gd name="T101" fmla="*/ 1063 h 2489"/>
              <a:gd name="T102" fmla="*/ 24942 w 29459"/>
              <a:gd name="T103" fmla="*/ 1831 h 2489"/>
              <a:gd name="T104" fmla="*/ 24326 w 29459"/>
              <a:gd name="T105" fmla="*/ 2240 h 2489"/>
              <a:gd name="T106" fmla="*/ 25289 w 29459"/>
              <a:gd name="T107" fmla="*/ 1428 h 2489"/>
              <a:gd name="T108" fmla="*/ 26243 w 29459"/>
              <a:gd name="T109" fmla="*/ 1093 h 2489"/>
              <a:gd name="T110" fmla="*/ 25885 w 29459"/>
              <a:gd name="T111" fmla="*/ 1507 h 2489"/>
              <a:gd name="T112" fmla="*/ 25226 w 29459"/>
              <a:gd name="T113" fmla="*/ 2397 h 2489"/>
              <a:gd name="T114" fmla="*/ 27417 w 29459"/>
              <a:gd name="T115" fmla="*/ 768 h 2489"/>
              <a:gd name="T116" fmla="*/ 27788 w 29459"/>
              <a:gd name="T117" fmla="*/ 2203 h 2489"/>
              <a:gd name="T118" fmla="*/ 26669 w 29459"/>
              <a:gd name="T119" fmla="*/ 1633 h 2489"/>
              <a:gd name="T120" fmla="*/ 27796 w 29459"/>
              <a:gd name="T121" fmla="*/ 1472 h 2489"/>
              <a:gd name="T122" fmla="*/ 29087 w 29459"/>
              <a:gd name="T123" fmla="*/ 1030 h 2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9459" h="2489">
                <a:moveTo>
                  <a:pt x="742" y="841"/>
                </a:moveTo>
                <a:lnTo>
                  <a:pt x="1253" y="841"/>
                </a:lnTo>
                <a:lnTo>
                  <a:pt x="1364" y="263"/>
                </a:lnTo>
                <a:lnTo>
                  <a:pt x="1629" y="263"/>
                </a:lnTo>
                <a:lnTo>
                  <a:pt x="1519" y="841"/>
                </a:lnTo>
                <a:lnTo>
                  <a:pt x="1796" y="841"/>
                </a:lnTo>
                <a:lnTo>
                  <a:pt x="1796" y="1074"/>
                </a:lnTo>
                <a:lnTo>
                  <a:pt x="1471" y="1074"/>
                </a:lnTo>
                <a:lnTo>
                  <a:pt x="1364" y="1639"/>
                </a:lnTo>
                <a:lnTo>
                  <a:pt x="1796" y="1639"/>
                </a:lnTo>
                <a:lnTo>
                  <a:pt x="1796" y="1873"/>
                </a:lnTo>
                <a:lnTo>
                  <a:pt x="1319" y="1873"/>
                </a:lnTo>
                <a:lnTo>
                  <a:pt x="1209" y="2451"/>
                </a:lnTo>
                <a:lnTo>
                  <a:pt x="944" y="2451"/>
                </a:lnTo>
                <a:lnTo>
                  <a:pt x="1054" y="1873"/>
                </a:lnTo>
                <a:lnTo>
                  <a:pt x="543" y="1873"/>
                </a:lnTo>
                <a:lnTo>
                  <a:pt x="432" y="2451"/>
                </a:lnTo>
                <a:lnTo>
                  <a:pt x="167" y="2451"/>
                </a:lnTo>
                <a:lnTo>
                  <a:pt x="277" y="1873"/>
                </a:lnTo>
                <a:lnTo>
                  <a:pt x="0" y="1873"/>
                </a:lnTo>
                <a:lnTo>
                  <a:pt x="0" y="1639"/>
                </a:lnTo>
                <a:lnTo>
                  <a:pt x="322" y="1639"/>
                </a:lnTo>
                <a:lnTo>
                  <a:pt x="429" y="1074"/>
                </a:lnTo>
                <a:lnTo>
                  <a:pt x="0" y="1074"/>
                </a:lnTo>
                <a:lnTo>
                  <a:pt x="0" y="841"/>
                </a:lnTo>
                <a:lnTo>
                  <a:pt x="477" y="841"/>
                </a:lnTo>
                <a:lnTo>
                  <a:pt x="587" y="263"/>
                </a:lnTo>
                <a:lnTo>
                  <a:pt x="852" y="263"/>
                </a:lnTo>
                <a:lnTo>
                  <a:pt x="742" y="841"/>
                </a:lnTo>
                <a:close/>
                <a:moveTo>
                  <a:pt x="587" y="1639"/>
                </a:moveTo>
                <a:lnTo>
                  <a:pt x="1099" y="1639"/>
                </a:lnTo>
                <a:lnTo>
                  <a:pt x="1209" y="1074"/>
                </a:lnTo>
                <a:lnTo>
                  <a:pt x="698" y="1074"/>
                </a:lnTo>
                <a:lnTo>
                  <a:pt x="587" y="1639"/>
                </a:lnTo>
                <a:close/>
                <a:moveTo>
                  <a:pt x="3205" y="2148"/>
                </a:moveTo>
                <a:cubicBezTo>
                  <a:pt x="3184" y="2097"/>
                  <a:pt x="3156" y="2033"/>
                  <a:pt x="3121" y="1955"/>
                </a:cubicBezTo>
                <a:cubicBezTo>
                  <a:pt x="3086" y="1877"/>
                  <a:pt x="3049" y="1793"/>
                  <a:pt x="3009" y="1703"/>
                </a:cubicBezTo>
                <a:cubicBezTo>
                  <a:pt x="2969" y="1612"/>
                  <a:pt x="2927" y="1518"/>
                  <a:pt x="2881" y="1423"/>
                </a:cubicBezTo>
                <a:cubicBezTo>
                  <a:pt x="2835" y="1327"/>
                  <a:pt x="2793" y="1236"/>
                  <a:pt x="2753" y="1151"/>
                </a:cubicBezTo>
                <a:cubicBezTo>
                  <a:pt x="2713" y="1066"/>
                  <a:pt x="2676" y="989"/>
                  <a:pt x="2641" y="922"/>
                </a:cubicBezTo>
                <a:cubicBezTo>
                  <a:pt x="2606" y="855"/>
                  <a:pt x="2578" y="804"/>
                  <a:pt x="2557" y="768"/>
                </a:cubicBezTo>
                <a:cubicBezTo>
                  <a:pt x="2535" y="1016"/>
                  <a:pt x="2516" y="1286"/>
                  <a:pt x="2501" y="1575"/>
                </a:cubicBezTo>
                <a:cubicBezTo>
                  <a:pt x="2485" y="1864"/>
                  <a:pt x="2473" y="2157"/>
                  <a:pt x="2463" y="2451"/>
                </a:cubicBezTo>
                <a:lnTo>
                  <a:pt x="2162" y="2451"/>
                </a:lnTo>
                <a:cubicBezTo>
                  <a:pt x="2170" y="2261"/>
                  <a:pt x="2180" y="2070"/>
                  <a:pt x="2191" y="1877"/>
                </a:cubicBezTo>
                <a:cubicBezTo>
                  <a:pt x="2202" y="1685"/>
                  <a:pt x="2214" y="1496"/>
                  <a:pt x="2228" y="1309"/>
                </a:cubicBezTo>
                <a:cubicBezTo>
                  <a:pt x="2241" y="1123"/>
                  <a:pt x="2256" y="941"/>
                  <a:pt x="2272" y="765"/>
                </a:cubicBezTo>
                <a:cubicBezTo>
                  <a:pt x="2288" y="588"/>
                  <a:pt x="2305" y="421"/>
                  <a:pt x="2323" y="263"/>
                </a:cubicBezTo>
                <a:lnTo>
                  <a:pt x="2592" y="263"/>
                </a:lnTo>
                <a:cubicBezTo>
                  <a:pt x="2648" y="355"/>
                  <a:pt x="2710" y="465"/>
                  <a:pt x="2775" y="591"/>
                </a:cubicBezTo>
                <a:cubicBezTo>
                  <a:pt x="2841" y="717"/>
                  <a:pt x="2906" y="850"/>
                  <a:pt x="2971" y="988"/>
                </a:cubicBezTo>
                <a:cubicBezTo>
                  <a:pt x="3037" y="1125"/>
                  <a:pt x="3099" y="1263"/>
                  <a:pt x="3160" y="1401"/>
                </a:cubicBezTo>
                <a:cubicBezTo>
                  <a:pt x="3221" y="1539"/>
                  <a:pt x="3277" y="1665"/>
                  <a:pt x="3328" y="1779"/>
                </a:cubicBezTo>
                <a:cubicBezTo>
                  <a:pt x="3379" y="1665"/>
                  <a:pt x="3434" y="1539"/>
                  <a:pt x="3495" y="1401"/>
                </a:cubicBezTo>
                <a:cubicBezTo>
                  <a:pt x="3556" y="1263"/>
                  <a:pt x="3619" y="1125"/>
                  <a:pt x="3685" y="988"/>
                </a:cubicBezTo>
                <a:cubicBezTo>
                  <a:pt x="3750" y="850"/>
                  <a:pt x="3815" y="717"/>
                  <a:pt x="3881" y="591"/>
                </a:cubicBezTo>
                <a:cubicBezTo>
                  <a:pt x="3946" y="465"/>
                  <a:pt x="4007" y="355"/>
                  <a:pt x="4063" y="263"/>
                </a:cubicBezTo>
                <a:lnTo>
                  <a:pt x="4332" y="263"/>
                </a:lnTo>
                <a:cubicBezTo>
                  <a:pt x="4404" y="968"/>
                  <a:pt x="4457" y="1697"/>
                  <a:pt x="4493" y="2451"/>
                </a:cubicBezTo>
                <a:lnTo>
                  <a:pt x="4193" y="2451"/>
                </a:lnTo>
                <a:cubicBezTo>
                  <a:pt x="4182" y="2157"/>
                  <a:pt x="4170" y="1864"/>
                  <a:pt x="4156" y="1575"/>
                </a:cubicBezTo>
                <a:cubicBezTo>
                  <a:pt x="4140" y="1286"/>
                  <a:pt x="4122" y="1016"/>
                  <a:pt x="4098" y="768"/>
                </a:cubicBezTo>
                <a:cubicBezTo>
                  <a:pt x="4078" y="804"/>
                  <a:pt x="4050" y="855"/>
                  <a:pt x="4015" y="922"/>
                </a:cubicBezTo>
                <a:cubicBezTo>
                  <a:pt x="3980" y="989"/>
                  <a:pt x="3943" y="1066"/>
                  <a:pt x="3902" y="1151"/>
                </a:cubicBezTo>
                <a:cubicBezTo>
                  <a:pt x="3862" y="1236"/>
                  <a:pt x="3820" y="1327"/>
                  <a:pt x="3774" y="1423"/>
                </a:cubicBezTo>
                <a:cubicBezTo>
                  <a:pt x="3729" y="1518"/>
                  <a:pt x="3687" y="1612"/>
                  <a:pt x="3646" y="1703"/>
                </a:cubicBezTo>
                <a:cubicBezTo>
                  <a:pt x="3606" y="1793"/>
                  <a:pt x="3569" y="1877"/>
                  <a:pt x="3534" y="1955"/>
                </a:cubicBezTo>
                <a:cubicBezTo>
                  <a:pt x="3499" y="2033"/>
                  <a:pt x="3472" y="2097"/>
                  <a:pt x="3451" y="2148"/>
                </a:cubicBezTo>
                <a:lnTo>
                  <a:pt x="3205" y="2148"/>
                </a:lnTo>
                <a:close/>
                <a:moveTo>
                  <a:pt x="5510" y="2240"/>
                </a:moveTo>
                <a:cubicBezTo>
                  <a:pt x="5580" y="2240"/>
                  <a:pt x="5641" y="2238"/>
                  <a:pt x="5695" y="2234"/>
                </a:cubicBezTo>
                <a:cubicBezTo>
                  <a:pt x="5748" y="2232"/>
                  <a:pt x="5793" y="2225"/>
                  <a:pt x="5828" y="2217"/>
                </a:cubicBezTo>
                <a:lnTo>
                  <a:pt x="5828" y="1728"/>
                </a:lnTo>
                <a:cubicBezTo>
                  <a:pt x="5808" y="1717"/>
                  <a:pt x="5774" y="1708"/>
                  <a:pt x="5726" y="1701"/>
                </a:cubicBezTo>
                <a:cubicBezTo>
                  <a:pt x="5679" y="1694"/>
                  <a:pt x="5622" y="1690"/>
                  <a:pt x="5555" y="1690"/>
                </a:cubicBezTo>
                <a:cubicBezTo>
                  <a:pt x="5510" y="1690"/>
                  <a:pt x="5463" y="1693"/>
                  <a:pt x="5414" y="1699"/>
                </a:cubicBezTo>
                <a:cubicBezTo>
                  <a:pt x="5365" y="1705"/>
                  <a:pt x="5319" y="1719"/>
                  <a:pt x="5278" y="1739"/>
                </a:cubicBezTo>
                <a:cubicBezTo>
                  <a:pt x="5237" y="1759"/>
                  <a:pt x="5203" y="1786"/>
                  <a:pt x="5175" y="1821"/>
                </a:cubicBezTo>
                <a:cubicBezTo>
                  <a:pt x="5147" y="1856"/>
                  <a:pt x="5134" y="1901"/>
                  <a:pt x="5134" y="1959"/>
                </a:cubicBezTo>
                <a:cubicBezTo>
                  <a:pt x="5134" y="2063"/>
                  <a:pt x="5168" y="2137"/>
                  <a:pt x="5235" y="2178"/>
                </a:cubicBezTo>
                <a:cubicBezTo>
                  <a:pt x="5302" y="2219"/>
                  <a:pt x="5394" y="2240"/>
                  <a:pt x="5510" y="2240"/>
                </a:cubicBezTo>
                <a:close/>
                <a:moveTo>
                  <a:pt x="5485" y="768"/>
                </a:moveTo>
                <a:cubicBezTo>
                  <a:pt x="5602" y="768"/>
                  <a:pt x="5701" y="784"/>
                  <a:pt x="5783" y="814"/>
                </a:cubicBezTo>
                <a:cubicBezTo>
                  <a:pt x="5864" y="844"/>
                  <a:pt x="5930" y="887"/>
                  <a:pt x="5979" y="943"/>
                </a:cubicBezTo>
                <a:cubicBezTo>
                  <a:pt x="6028" y="999"/>
                  <a:pt x="6064" y="1065"/>
                  <a:pt x="6084" y="1142"/>
                </a:cubicBezTo>
                <a:cubicBezTo>
                  <a:pt x="6105" y="1219"/>
                  <a:pt x="6116" y="1304"/>
                  <a:pt x="6116" y="1397"/>
                </a:cubicBezTo>
                <a:lnTo>
                  <a:pt x="6116" y="2422"/>
                </a:lnTo>
                <a:cubicBezTo>
                  <a:pt x="6091" y="2427"/>
                  <a:pt x="6056" y="2432"/>
                  <a:pt x="6010" y="2439"/>
                </a:cubicBezTo>
                <a:cubicBezTo>
                  <a:pt x="5965" y="2447"/>
                  <a:pt x="5914" y="2455"/>
                  <a:pt x="5857" y="2461"/>
                </a:cubicBezTo>
                <a:cubicBezTo>
                  <a:pt x="5801" y="2467"/>
                  <a:pt x="5739" y="2473"/>
                  <a:pt x="5673" y="2478"/>
                </a:cubicBezTo>
                <a:cubicBezTo>
                  <a:pt x="5607" y="2483"/>
                  <a:pt x="5540" y="2486"/>
                  <a:pt x="5475" y="2486"/>
                </a:cubicBezTo>
                <a:cubicBezTo>
                  <a:pt x="5383" y="2486"/>
                  <a:pt x="5298" y="2476"/>
                  <a:pt x="5220" y="2457"/>
                </a:cubicBezTo>
                <a:cubicBezTo>
                  <a:pt x="5142" y="2439"/>
                  <a:pt x="5074" y="2408"/>
                  <a:pt x="5018" y="2367"/>
                </a:cubicBezTo>
                <a:cubicBezTo>
                  <a:pt x="4961" y="2327"/>
                  <a:pt x="4916" y="2272"/>
                  <a:pt x="4885" y="2205"/>
                </a:cubicBezTo>
                <a:cubicBezTo>
                  <a:pt x="4854" y="2138"/>
                  <a:pt x="4838" y="2056"/>
                  <a:pt x="4838" y="1961"/>
                </a:cubicBezTo>
                <a:cubicBezTo>
                  <a:pt x="4838" y="1871"/>
                  <a:pt x="4856" y="1793"/>
                  <a:pt x="4893" y="1728"/>
                </a:cubicBezTo>
                <a:cubicBezTo>
                  <a:pt x="4930" y="1662"/>
                  <a:pt x="4979" y="1611"/>
                  <a:pt x="5043" y="1570"/>
                </a:cubicBezTo>
                <a:cubicBezTo>
                  <a:pt x="5106" y="1530"/>
                  <a:pt x="5180" y="1500"/>
                  <a:pt x="5264" y="1482"/>
                </a:cubicBezTo>
                <a:cubicBezTo>
                  <a:pt x="5348" y="1463"/>
                  <a:pt x="5436" y="1453"/>
                  <a:pt x="5529" y="1453"/>
                </a:cubicBezTo>
                <a:cubicBezTo>
                  <a:pt x="5558" y="1453"/>
                  <a:pt x="5590" y="1455"/>
                  <a:pt x="5621" y="1458"/>
                </a:cubicBezTo>
                <a:cubicBezTo>
                  <a:pt x="5652" y="1461"/>
                  <a:pt x="5683" y="1466"/>
                  <a:pt x="5711" y="1470"/>
                </a:cubicBezTo>
                <a:cubicBezTo>
                  <a:pt x="5739" y="1475"/>
                  <a:pt x="5764" y="1480"/>
                  <a:pt x="5785" y="1484"/>
                </a:cubicBezTo>
                <a:cubicBezTo>
                  <a:pt x="5805" y="1489"/>
                  <a:pt x="5820" y="1492"/>
                  <a:pt x="5828" y="1494"/>
                </a:cubicBezTo>
                <a:lnTo>
                  <a:pt x="5828" y="1412"/>
                </a:lnTo>
                <a:cubicBezTo>
                  <a:pt x="5828" y="1364"/>
                  <a:pt x="5823" y="1315"/>
                  <a:pt x="5813" y="1268"/>
                </a:cubicBezTo>
                <a:cubicBezTo>
                  <a:pt x="5803" y="1220"/>
                  <a:pt x="5784" y="1178"/>
                  <a:pt x="5756" y="1142"/>
                </a:cubicBezTo>
                <a:cubicBezTo>
                  <a:pt x="5728" y="1105"/>
                  <a:pt x="5692" y="1076"/>
                  <a:pt x="5644" y="1054"/>
                </a:cubicBezTo>
                <a:cubicBezTo>
                  <a:pt x="5597" y="1031"/>
                  <a:pt x="5536" y="1021"/>
                  <a:pt x="5460" y="1021"/>
                </a:cubicBezTo>
                <a:cubicBezTo>
                  <a:pt x="5362" y="1021"/>
                  <a:pt x="5278" y="1028"/>
                  <a:pt x="5206" y="1041"/>
                </a:cubicBezTo>
                <a:cubicBezTo>
                  <a:pt x="5133" y="1055"/>
                  <a:pt x="5078" y="1069"/>
                  <a:pt x="5043" y="1083"/>
                </a:cubicBezTo>
                <a:lnTo>
                  <a:pt x="5008" y="841"/>
                </a:lnTo>
                <a:cubicBezTo>
                  <a:pt x="5046" y="824"/>
                  <a:pt x="5109" y="808"/>
                  <a:pt x="5197" y="792"/>
                </a:cubicBezTo>
                <a:cubicBezTo>
                  <a:pt x="5286" y="776"/>
                  <a:pt x="5382" y="768"/>
                  <a:pt x="5485" y="768"/>
                </a:cubicBezTo>
                <a:close/>
                <a:moveTo>
                  <a:pt x="7317" y="2489"/>
                </a:moveTo>
                <a:cubicBezTo>
                  <a:pt x="7184" y="2489"/>
                  <a:pt x="7067" y="2467"/>
                  <a:pt x="6968" y="2425"/>
                </a:cubicBezTo>
                <a:cubicBezTo>
                  <a:pt x="6868" y="2383"/>
                  <a:pt x="6784" y="2325"/>
                  <a:pt x="6716" y="2249"/>
                </a:cubicBezTo>
                <a:cubicBezTo>
                  <a:pt x="6647" y="2173"/>
                  <a:pt x="6596" y="2083"/>
                  <a:pt x="6562" y="1978"/>
                </a:cubicBezTo>
                <a:cubicBezTo>
                  <a:pt x="6528" y="1875"/>
                  <a:pt x="6511" y="1759"/>
                  <a:pt x="6511" y="1633"/>
                </a:cubicBezTo>
                <a:cubicBezTo>
                  <a:pt x="6511" y="1507"/>
                  <a:pt x="6530" y="1391"/>
                  <a:pt x="6567" y="1286"/>
                </a:cubicBezTo>
                <a:cubicBezTo>
                  <a:pt x="6604" y="1181"/>
                  <a:pt x="6656" y="1090"/>
                  <a:pt x="6723" y="1013"/>
                </a:cubicBezTo>
                <a:cubicBezTo>
                  <a:pt x="6790" y="936"/>
                  <a:pt x="6873" y="876"/>
                  <a:pt x="6971" y="833"/>
                </a:cubicBezTo>
                <a:cubicBezTo>
                  <a:pt x="7068" y="790"/>
                  <a:pt x="7177" y="768"/>
                  <a:pt x="7297" y="768"/>
                </a:cubicBezTo>
                <a:cubicBezTo>
                  <a:pt x="7372" y="768"/>
                  <a:pt x="7445" y="775"/>
                  <a:pt x="7519" y="787"/>
                </a:cubicBezTo>
                <a:cubicBezTo>
                  <a:pt x="7593" y="800"/>
                  <a:pt x="7663" y="819"/>
                  <a:pt x="7731" y="847"/>
                </a:cubicBezTo>
                <a:lnTo>
                  <a:pt x="7664" y="1097"/>
                </a:lnTo>
                <a:cubicBezTo>
                  <a:pt x="7620" y="1075"/>
                  <a:pt x="7569" y="1058"/>
                  <a:pt x="7510" y="1046"/>
                </a:cubicBezTo>
                <a:cubicBezTo>
                  <a:pt x="7452" y="1033"/>
                  <a:pt x="7391" y="1027"/>
                  <a:pt x="7326" y="1027"/>
                </a:cubicBezTo>
                <a:cubicBezTo>
                  <a:pt x="7162" y="1027"/>
                  <a:pt x="7036" y="1079"/>
                  <a:pt x="6949" y="1182"/>
                </a:cubicBezTo>
                <a:cubicBezTo>
                  <a:pt x="6861" y="1285"/>
                  <a:pt x="6818" y="1435"/>
                  <a:pt x="6818" y="1633"/>
                </a:cubicBezTo>
                <a:cubicBezTo>
                  <a:pt x="6818" y="1722"/>
                  <a:pt x="6827" y="1802"/>
                  <a:pt x="6848" y="1876"/>
                </a:cubicBezTo>
                <a:cubicBezTo>
                  <a:pt x="6868" y="1950"/>
                  <a:pt x="6899" y="2012"/>
                  <a:pt x="6943" y="2065"/>
                </a:cubicBezTo>
                <a:cubicBezTo>
                  <a:pt x="6986" y="2118"/>
                  <a:pt x="7041" y="2159"/>
                  <a:pt x="7108" y="2187"/>
                </a:cubicBezTo>
                <a:cubicBezTo>
                  <a:pt x="7176" y="2216"/>
                  <a:pt x="7258" y="2230"/>
                  <a:pt x="7355" y="2230"/>
                </a:cubicBezTo>
                <a:cubicBezTo>
                  <a:pt x="7432" y="2230"/>
                  <a:pt x="7502" y="2223"/>
                  <a:pt x="7566" y="2208"/>
                </a:cubicBezTo>
                <a:cubicBezTo>
                  <a:pt x="7629" y="2193"/>
                  <a:pt x="7679" y="2177"/>
                  <a:pt x="7714" y="2160"/>
                </a:cubicBezTo>
                <a:lnTo>
                  <a:pt x="7756" y="2407"/>
                </a:lnTo>
                <a:cubicBezTo>
                  <a:pt x="7739" y="2417"/>
                  <a:pt x="7714" y="2427"/>
                  <a:pt x="7683" y="2437"/>
                </a:cubicBezTo>
                <a:cubicBezTo>
                  <a:pt x="7652" y="2447"/>
                  <a:pt x="7616" y="2455"/>
                  <a:pt x="7576" y="2463"/>
                </a:cubicBezTo>
                <a:cubicBezTo>
                  <a:pt x="7535" y="2470"/>
                  <a:pt x="7493" y="2476"/>
                  <a:pt x="7448" y="2481"/>
                </a:cubicBezTo>
                <a:cubicBezTo>
                  <a:pt x="7402" y="2486"/>
                  <a:pt x="7359" y="2489"/>
                  <a:pt x="7317" y="2489"/>
                </a:cubicBezTo>
                <a:close/>
                <a:moveTo>
                  <a:pt x="8071" y="2451"/>
                </a:moveTo>
                <a:lnTo>
                  <a:pt x="8071" y="51"/>
                </a:lnTo>
                <a:lnTo>
                  <a:pt x="8364" y="0"/>
                </a:lnTo>
                <a:lnTo>
                  <a:pt x="8364" y="841"/>
                </a:lnTo>
                <a:cubicBezTo>
                  <a:pt x="8419" y="820"/>
                  <a:pt x="8478" y="803"/>
                  <a:pt x="8540" y="792"/>
                </a:cubicBezTo>
                <a:cubicBezTo>
                  <a:pt x="8601" y="780"/>
                  <a:pt x="8663" y="775"/>
                  <a:pt x="8724" y="775"/>
                </a:cubicBezTo>
                <a:cubicBezTo>
                  <a:pt x="8855" y="775"/>
                  <a:pt x="8963" y="792"/>
                  <a:pt x="9050" y="829"/>
                </a:cubicBezTo>
                <a:cubicBezTo>
                  <a:pt x="9136" y="866"/>
                  <a:pt x="9205" y="918"/>
                  <a:pt x="9257" y="984"/>
                </a:cubicBezTo>
                <a:cubicBezTo>
                  <a:pt x="9308" y="1050"/>
                  <a:pt x="9344" y="1130"/>
                  <a:pt x="9366" y="1222"/>
                </a:cubicBezTo>
                <a:cubicBezTo>
                  <a:pt x="9386" y="1315"/>
                  <a:pt x="9397" y="1417"/>
                  <a:pt x="9397" y="1529"/>
                </a:cubicBezTo>
                <a:lnTo>
                  <a:pt x="9397" y="2451"/>
                </a:lnTo>
                <a:lnTo>
                  <a:pt x="9104" y="2451"/>
                </a:lnTo>
                <a:lnTo>
                  <a:pt x="9104" y="1592"/>
                </a:lnTo>
                <a:cubicBezTo>
                  <a:pt x="9104" y="1491"/>
                  <a:pt x="9096" y="1405"/>
                  <a:pt x="9083" y="1333"/>
                </a:cubicBezTo>
                <a:cubicBezTo>
                  <a:pt x="9070" y="1261"/>
                  <a:pt x="9046" y="1203"/>
                  <a:pt x="9015" y="1159"/>
                </a:cubicBezTo>
                <a:cubicBezTo>
                  <a:pt x="8984" y="1116"/>
                  <a:pt x="8942" y="1083"/>
                  <a:pt x="8889" y="1063"/>
                </a:cubicBezTo>
                <a:cubicBezTo>
                  <a:pt x="8836" y="1043"/>
                  <a:pt x="8771" y="1033"/>
                  <a:pt x="8693" y="1033"/>
                </a:cubicBezTo>
                <a:cubicBezTo>
                  <a:pt x="8661" y="1033"/>
                  <a:pt x="8628" y="1035"/>
                  <a:pt x="8595" y="1040"/>
                </a:cubicBezTo>
                <a:cubicBezTo>
                  <a:pt x="8561" y="1044"/>
                  <a:pt x="8529" y="1048"/>
                  <a:pt x="8499" y="1054"/>
                </a:cubicBezTo>
                <a:cubicBezTo>
                  <a:pt x="8468" y="1059"/>
                  <a:pt x="8441" y="1065"/>
                  <a:pt x="8417" y="1071"/>
                </a:cubicBezTo>
                <a:cubicBezTo>
                  <a:pt x="8393" y="1077"/>
                  <a:pt x="8375" y="1082"/>
                  <a:pt x="8364" y="1087"/>
                </a:cubicBezTo>
                <a:lnTo>
                  <a:pt x="8364" y="2451"/>
                </a:lnTo>
                <a:lnTo>
                  <a:pt x="8071" y="2451"/>
                </a:lnTo>
                <a:close/>
                <a:moveTo>
                  <a:pt x="10148" y="809"/>
                </a:moveTo>
                <a:lnTo>
                  <a:pt x="10770" y="809"/>
                </a:lnTo>
                <a:lnTo>
                  <a:pt x="10770" y="1056"/>
                </a:lnTo>
                <a:lnTo>
                  <a:pt x="10148" y="1056"/>
                </a:lnTo>
                <a:lnTo>
                  <a:pt x="10148" y="1813"/>
                </a:lnTo>
                <a:cubicBezTo>
                  <a:pt x="10148" y="1895"/>
                  <a:pt x="10154" y="1963"/>
                  <a:pt x="10167" y="2017"/>
                </a:cubicBezTo>
                <a:cubicBezTo>
                  <a:pt x="10179" y="2071"/>
                  <a:pt x="10198" y="2113"/>
                  <a:pt x="10224" y="2143"/>
                </a:cubicBezTo>
                <a:cubicBezTo>
                  <a:pt x="10249" y="2174"/>
                  <a:pt x="10281" y="2195"/>
                  <a:pt x="10319" y="2208"/>
                </a:cubicBezTo>
                <a:cubicBezTo>
                  <a:pt x="10357" y="2221"/>
                  <a:pt x="10401" y="2227"/>
                  <a:pt x="10452" y="2227"/>
                </a:cubicBezTo>
                <a:cubicBezTo>
                  <a:pt x="10540" y="2227"/>
                  <a:pt x="10611" y="2217"/>
                  <a:pt x="10665" y="2197"/>
                </a:cubicBezTo>
                <a:cubicBezTo>
                  <a:pt x="10718" y="2176"/>
                  <a:pt x="10756" y="2162"/>
                  <a:pt x="10776" y="2154"/>
                </a:cubicBezTo>
                <a:lnTo>
                  <a:pt x="10834" y="2397"/>
                </a:lnTo>
                <a:cubicBezTo>
                  <a:pt x="10804" y="2413"/>
                  <a:pt x="10752" y="2430"/>
                  <a:pt x="10679" y="2453"/>
                </a:cubicBezTo>
                <a:cubicBezTo>
                  <a:pt x="10605" y="2475"/>
                  <a:pt x="10520" y="2486"/>
                  <a:pt x="10427" y="2486"/>
                </a:cubicBezTo>
                <a:cubicBezTo>
                  <a:pt x="10315" y="2486"/>
                  <a:pt x="10222" y="2472"/>
                  <a:pt x="10150" y="2443"/>
                </a:cubicBezTo>
                <a:cubicBezTo>
                  <a:pt x="10077" y="2415"/>
                  <a:pt x="10018" y="2372"/>
                  <a:pt x="9975" y="2315"/>
                </a:cubicBezTo>
                <a:cubicBezTo>
                  <a:pt x="9931" y="2259"/>
                  <a:pt x="9899" y="2188"/>
                  <a:pt x="9881" y="2105"/>
                </a:cubicBezTo>
                <a:cubicBezTo>
                  <a:pt x="9864" y="2021"/>
                  <a:pt x="9855" y="1926"/>
                  <a:pt x="9855" y="1816"/>
                </a:cubicBezTo>
                <a:lnTo>
                  <a:pt x="9855" y="351"/>
                </a:lnTo>
                <a:lnTo>
                  <a:pt x="10148" y="301"/>
                </a:lnTo>
                <a:lnTo>
                  <a:pt x="10148" y="809"/>
                </a:lnTo>
                <a:close/>
                <a:moveTo>
                  <a:pt x="12624" y="2451"/>
                </a:moveTo>
                <a:cubicBezTo>
                  <a:pt x="12588" y="2356"/>
                  <a:pt x="12554" y="2263"/>
                  <a:pt x="12523" y="2171"/>
                </a:cubicBezTo>
                <a:cubicBezTo>
                  <a:pt x="12491" y="2080"/>
                  <a:pt x="12458" y="1986"/>
                  <a:pt x="12425" y="1893"/>
                </a:cubicBezTo>
                <a:lnTo>
                  <a:pt x="11433" y="1893"/>
                </a:lnTo>
                <a:lnTo>
                  <a:pt x="11235" y="2451"/>
                </a:lnTo>
                <a:lnTo>
                  <a:pt x="10915" y="2451"/>
                </a:lnTo>
                <a:cubicBezTo>
                  <a:pt x="10999" y="2219"/>
                  <a:pt x="11078" y="2005"/>
                  <a:pt x="11152" y="1808"/>
                </a:cubicBezTo>
                <a:cubicBezTo>
                  <a:pt x="11226" y="1611"/>
                  <a:pt x="11298" y="1424"/>
                  <a:pt x="11369" y="1248"/>
                </a:cubicBezTo>
                <a:cubicBezTo>
                  <a:pt x="11440" y="1072"/>
                  <a:pt x="11510" y="903"/>
                  <a:pt x="11578" y="741"/>
                </a:cubicBezTo>
                <a:cubicBezTo>
                  <a:pt x="11647" y="580"/>
                  <a:pt x="11720" y="421"/>
                  <a:pt x="11796" y="263"/>
                </a:cubicBezTo>
                <a:lnTo>
                  <a:pt x="12077" y="263"/>
                </a:lnTo>
                <a:cubicBezTo>
                  <a:pt x="12153" y="421"/>
                  <a:pt x="12226" y="580"/>
                  <a:pt x="12295" y="741"/>
                </a:cubicBezTo>
                <a:cubicBezTo>
                  <a:pt x="12364" y="903"/>
                  <a:pt x="12435" y="1072"/>
                  <a:pt x="12506" y="1248"/>
                </a:cubicBezTo>
                <a:cubicBezTo>
                  <a:pt x="12576" y="1424"/>
                  <a:pt x="12648" y="1611"/>
                  <a:pt x="12722" y="1808"/>
                </a:cubicBezTo>
                <a:cubicBezTo>
                  <a:pt x="12796" y="2005"/>
                  <a:pt x="12875" y="2219"/>
                  <a:pt x="12959" y="2451"/>
                </a:cubicBezTo>
                <a:lnTo>
                  <a:pt x="12624" y="2451"/>
                </a:lnTo>
                <a:close/>
                <a:moveTo>
                  <a:pt x="12337" y="1639"/>
                </a:moveTo>
                <a:cubicBezTo>
                  <a:pt x="12269" y="1456"/>
                  <a:pt x="12202" y="1278"/>
                  <a:pt x="12136" y="1107"/>
                </a:cubicBezTo>
                <a:cubicBezTo>
                  <a:pt x="12070" y="936"/>
                  <a:pt x="12001" y="771"/>
                  <a:pt x="11929" y="613"/>
                </a:cubicBezTo>
                <a:cubicBezTo>
                  <a:pt x="11855" y="771"/>
                  <a:pt x="11785" y="936"/>
                  <a:pt x="11719" y="1107"/>
                </a:cubicBezTo>
                <a:cubicBezTo>
                  <a:pt x="11653" y="1278"/>
                  <a:pt x="11587" y="1456"/>
                  <a:pt x="11522" y="1639"/>
                </a:cubicBezTo>
                <a:lnTo>
                  <a:pt x="12337" y="1639"/>
                </a:lnTo>
                <a:close/>
                <a:moveTo>
                  <a:pt x="13843" y="775"/>
                </a:moveTo>
                <a:cubicBezTo>
                  <a:pt x="13868" y="775"/>
                  <a:pt x="13897" y="776"/>
                  <a:pt x="13930" y="779"/>
                </a:cubicBezTo>
                <a:cubicBezTo>
                  <a:pt x="13962" y="782"/>
                  <a:pt x="13994" y="786"/>
                  <a:pt x="14026" y="792"/>
                </a:cubicBezTo>
                <a:cubicBezTo>
                  <a:pt x="14057" y="797"/>
                  <a:pt x="14086" y="802"/>
                  <a:pt x="14112" y="808"/>
                </a:cubicBezTo>
                <a:cubicBezTo>
                  <a:pt x="14138" y="813"/>
                  <a:pt x="14158" y="818"/>
                  <a:pt x="14171" y="822"/>
                </a:cubicBezTo>
                <a:lnTo>
                  <a:pt x="14121" y="1077"/>
                </a:lnTo>
                <a:cubicBezTo>
                  <a:pt x="14097" y="1069"/>
                  <a:pt x="14059" y="1058"/>
                  <a:pt x="14005" y="1047"/>
                </a:cubicBezTo>
                <a:cubicBezTo>
                  <a:pt x="13951" y="1035"/>
                  <a:pt x="13882" y="1030"/>
                  <a:pt x="13798" y="1030"/>
                </a:cubicBezTo>
                <a:cubicBezTo>
                  <a:pt x="13744" y="1030"/>
                  <a:pt x="13689" y="1035"/>
                  <a:pt x="13636" y="1047"/>
                </a:cubicBezTo>
                <a:cubicBezTo>
                  <a:pt x="13583" y="1058"/>
                  <a:pt x="13547" y="1066"/>
                  <a:pt x="13530" y="1071"/>
                </a:cubicBezTo>
                <a:lnTo>
                  <a:pt x="13530" y="2451"/>
                </a:lnTo>
                <a:lnTo>
                  <a:pt x="13236" y="2451"/>
                </a:lnTo>
                <a:lnTo>
                  <a:pt x="13236" y="878"/>
                </a:lnTo>
                <a:cubicBezTo>
                  <a:pt x="13306" y="853"/>
                  <a:pt x="13393" y="830"/>
                  <a:pt x="13496" y="808"/>
                </a:cubicBezTo>
                <a:cubicBezTo>
                  <a:pt x="13599" y="785"/>
                  <a:pt x="13714" y="775"/>
                  <a:pt x="13843" y="775"/>
                </a:cubicBezTo>
                <a:close/>
                <a:moveTo>
                  <a:pt x="14749" y="882"/>
                </a:moveTo>
                <a:cubicBezTo>
                  <a:pt x="14785" y="859"/>
                  <a:pt x="14839" y="835"/>
                  <a:pt x="14912" y="809"/>
                </a:cubicBezTo>
                <a:cubicBezTo>
                  <a:pt x="14984" y="784"/>
                  <a:pt x="15068" y="771"/>
                  <a:pt x="15162" y="771"/>
                </a:cubicBezTo>
                <a:cubicBezTo>
                  <a:pt x="15281" y="771"/>
                  <a:pt x="15385" y="792"/>
                  <a:pt x="15477" y="834"/>
                </a:cubicBezTo>
                <a:cubicBezTo>
                  <a:pt x="15569" y="876"/>
                  <a:pt x="15646" y="935"/>
                  <a:pt x="15709" y="1011"/>
                </a:cubicBezTo>
                <a:cubicBezTo>
                  <a:pt x="15773" y="1087"/>
                  <a:pt x="15820" y="1177"/>
                  <a:pt x="15853" y="1282"/>
                </a:cubicBezTo>
                <a:cubicBezTo>
                  <a:pt x="15886" y="1388"/>
                  <a:pt x="15902" y="1504"/>
                  <a:pt x="15902" y="1630"/>
                </a:cubicBezTo>
                <a:cubicBezTo>
                  <a:pt x="15902" y="1763"/>
                  <a:pt x="15882" y="1882"/>
                  <a:pt x="15844" y="1988"/>
                </a:cubicBezTo>
                <a:cubicBezTo>
                  <a:pt x="15804" y="2095"/>
                  <a:pt x="15749" y="2184"/>
                  <a:pt x="15678" y="2258"/>
                </a:cubicBezTo>
                <a:cubicBezTo>
                  <a:pt x="15606" y="2332"/>
                  <a:pt x="15520" y="2388"/>
                  <a:pt x="15419" y="2429"/>
                </a:cubicBezTo>
                <a:cubicBezTo>
                  <a:pt x="15318" y="2469"/>
                  <a:pt x="15204" y="2489"/>
                  <a:pt x="15077" y="2489"/>
                </a:cubicBezTo>
                <a:cubicBezTo>
                  <a:pt x="14940" y="2489"/>
                  <a:pt x="14820" y="2480"/>
                  <a:pt x="14715" y="2461"/>
                </a:cubicBezTo>
                <a:cubicBezTo>
                  <a:pt x="14609" y="2442"/>
                  <a:pt x="14522" y="2422"/>
                  <a:pt x="14455" y="2404"/>
                </a:cubicBezTo>
                <a:lnTo>
                  <a:pt x="14455" y="51"/>
                </a:lnTo>
                <a:lnTo>
                  <a:pt x="14749" y="0"/>
                </a:lnTo>
                <a:lnTo>
                  <a:pt x="14749" y="882"/>
                </a:lnTo>
                <a:close/>
                <a:moveTo>
                  <a:pt x="14749" y="2195"/>
                </a:moveTo>
                <a:cubicBezTo>
                  <a:pt x="14778" y="2203"/>
                  <a:pt x="14820" y="2211"/>
                  <a:pt x="14874" y="2218"/>
                </a:cubicBezTo>
                <a:cubicBezTo>
                  <a:pt x="14928" y="2226"/>
                  <a:pt x="14995" y="2230"/>
                  <a:pt x="15075" y="2230"/>
                </a:cubicBezTo>
                <a:cubicBezTo>
                  <a:pt x="15232" y="2230"/>
                  <a:pt x="15358" y="2178"/>
                  <a:pt x="15453" y="2073"/>
                </a:cubicBezTo>
                <a:cubicBezTo>
                  <a:pt x="15548" y="1969"/>
                  <a:pt x="15596" y="1822"/>
                  <a:pt x="15596" y="1630"/>
                </a:cubicBezTo>
                <a:cubicBezTo>
                  <a:pt x="15596" y="1546"/>
                  <a:pt x="15588" y="1467"/>
                  <a:pt x="15571" y="1393"/>
                </a:cubicBezTo>
                <a:cubicBezTo>
                  <a:pt x="15554" y="1320"/>
                  <a:pt x="15526" y="1256"/>
                  <a:pt x="15488" y="1202"/>
                </a:cubicBezTo>
                <a:cubicBezTo>
                  <a:pt x="15450" y="1149"/>
                  <a:pt x="15401" y="1107"/>
                  <a:pt x="15341" y="1075"/>
                </a:cubicBezTo>
                <a:cubicBezTo>
                  <a:pt x="15281" y="1045"/>
                  <a:pt x="15209" y="1030"/>
                  <a:pt x="15125" y="1030"/>
                </a:cubicBezTo>
                <a:cubicBezTo>
                  <a:pt x="15045" y="1030"/>
                  <a:pt x="14971" y="1043"/>
                  <a:pt x="14904" y="1071"/>
                </a:cubicBezTo>
                <a:cubicBezTo>
                  <a:pt x="14837" y="1099"/>
                  <a:pt x="14785" y="1127"/>
                  <a:pt x="14749" y="1157"/>
                </a:cubicBezTo>
                <a:lnTo>
                  <a:pt x="14749" y="2195"/>
                </a:lnTo>
                <a:close/>
                <a:moveTo>
                  <a:pt x="16224" y="1633"/>
                </a:moveTo>
                <a:cubicBezTo>
                  <a:pt x="16224" y="1488"/>
                  <a:pt x="16245" y="1361"/>
                  <a:pt x="16287" y="1253"/>
                </a:cubicBezTo>
                <a:cubicBezTo>
                  <a:pt x="16330" y="1144"/>
                  <a:pt x="16385" y="1055"/>
                  <a:pt x="16455" y="983"/>
                </a:cubicBezTo>
                <a:cubicBezTo>
                  <a:pt x="16524" y="912"/>
                  <a:pt x="16604" y="858"/>
                  <a:pt x="16695" y="822"/>
                </a:cubicBezTo>
                <a:cubicBezTo>
                  <a:pt x="16785" y="786"/>
                  <a:pt x="16877" y="768"/>
                  <a:pt x="16972" y="768"/>
                </a:cubicBezTo>
                <a:cubicBezTo>
                  <a:pt x="17193" y="768"/>
                  <a:pt x="17362" y="837"/>
                  <a:pt x="17481" y="975"/>
                </a:cubicBezTo>
                <a:cubicBezTo>
                  <a:pt x="17599" y="1113"/>
                  <a:pt x="17658" y="1323"/>
                  <a:pt x="17658" y="1605"/>
                </a:cubicBezTo>
                <a:cubicBezTo>
                  <a:pt x="17658" y="1618"/>
                  <a:pt x="17658" y="1634"/>
                  <a:pt x="17658" y="1654"/>
                </a:cubicBezTo>
                <a:cubicBezTo>
                  <a:pt x="17658" y="1674"/>
                  <a:pt x="17657" y="1692"/>
                  <a:pt x="17654" y="1709"/>
                </a:cubicBezTo>
                <a:lnTo>
                  <a:pt x="16530" y="1709"/>
                </a:lnTo>
                <a:cubicBezTo>
                  <a:pt x="16543" y="1880"/>
                  <a:pt x="16592" y="2009"/>
                  <a:pt x="16679" y="2097"/>
                </a:cubicBezTo>
                <a:cubicBezTo>
                  <a:pt x="16765" y="2186"/>
                  <a:pt x="16900" y="2230"/>
                  <a:pt x="17082" y="2230"/>
                </a:cubicBezTo>
                <a:cubicBezTo>
                  <a:pt x="17185" y="2230"/>
                  <a:pt x="17273" y="2221"/>
                  <a:pt x="17344" y="2203"/>
                </a:cubicBezTo>
                <a:cubicBezTo>
                  <a:pt x="17414" y="2185"/>
                  <a:pt x="17467" y="2168"/>
                  <a:pt x="17503" y="2151"/>
                </a:cubicBezTo>
                <a:lnTo>
                  <a:pt x="17544" y="2397"/>
                </a:lnTo>
                <a:cubicBezTo>
                  <a:pt x="17508" y="2416"/>
                  <a:pt x="17446" y="2437"/>
                  <a:pt x="17356" y="2457"/>
                </a:cubicBezTo>
                <a:cubicBezTo>
                  <a:pt x="17267" y="2478"/>
                  <a:pt x="17165" y="2489"/>
                  <a:pt x="17051" y="2489"/>
                </a:cubicBezTo>
                <a:cubicBezTo>
                  <a:pt x="16908" y="2489"/>
                  <a:pt x="16784" y="2467"/>
                  <a:pt x="16680" y="2424"/>
                </a:cubicBezTo>
                <a:cubicBezTo>
                  <a:pt x="16576" y="2381"/>
                  <a:pt x="16490" y="2322"/>
                  <a:pt x="16423" y="2246"/>
                </a:cubicBezTo>
                <a:cubicBezTo>
                  <a:pt x="16356" y="2170"/>
                  <a:pt x="16305" y="2080"/>
                  <a:pt x="16273" y="1976"/>
                </a:cubicBezTo>
                <a:cubicBezTo>
                  <a:pt x="16240" y="1871"/>
                  <a:pt x="16224" y="1757"/>
                  <a:pt x="16224" y="1633"/>
                </a:cubicBezTo>
                <a:close/>
                <a:moveTo>
                  <a:pt x="17351" y="1472"/>
                </a:moveTo>
                <a:cubicBezTo>
                  <a:pt x="17354" y="1339"/>
                  <a:pt x="17320" y="1230"/>
                  <a:pt x="17252" y="1145"/>
                </a:cubicBezTo>
                <a:cubicBezTo>
                  <a:pt x="17183" y="1060"/>
                  <a:pt x="17089" y="1017"/>
                  <a:pt x="16969" y="1017"/>
                </a:cubicBezTo>
                <a:cubicBezTo>
                  <a:pt x="16902" y="1017"/>
                  <a:pt x="16842" y="1031"/>
                  <a:pt x="16791" y="1057"/>
                </a:cubicBezTo>
                <a:cubicBezTo>
                  <a:pt x="16740" y="1083"/>
                  <a:pt x="16696" y="1117"/>
                  <a:pt x="16660" y="1159"/>
                </a:cubicBezTo>
                <a:cubicBezTo>
                  <a:pt x="16624" y="1202"/>
                  <a:pt x="16596" y="1250"/>
                  <a:pt x="16577" y="1304"/>
                </a:cubicBezTo>
                <a:cubicBezTo>
                  <a:pt x="16556" y="1359"/>
                  <a:pt x="16543" y="1415"/>
                  <a:pt x="16536" y="1472"/>
                </a:cubicBezTo>
                <a:lnTo>
                  <a:pt x="17351" y="1472"/>
                </a:lnTo>
                <a:close/>
                <a:moveTo>
                  <a:pt x="18374" y="2451"/>
                </a:moveTo>
                <a:lnTo>
                  <a:pt x="18080" y="2451"/>
                </a:lnTo>
                <a:lnTo>
                  <a:pt x="18080" y="809"/>
                </a:lnTo>
                <a:lnTo>
                  <a:pt x="18374" y="809"/>
                </a:lnTo>
                <a:lnTo>
                  <a:pt x="18374" y="2451"/>
                </a:lnTo>
                <a:close/>
                <a:moveTo>
                  <a:pt x="18226" y="512"/>
                </a:moveTo>
                <a:cubicBezTo>
                  <a:pt x="18173" y="512"/>
                  <a:pt x="18129" y="495"/>
                  <a:pt x="18092" y="460"/>
                </a:cubicBezTo>
                <a:cubicBezTo>
                  <a:pt x="18055" y="425"/>
                  <a:pt x="18036" y="379"/>
                  <a:pt x="18036" y="320"/>
                </a:cubicBezTo>
                <a:cubicBezTo>
                  <a:pt x="18036" y="261"/>
                  <a:pt x="18055" y="214"/>
                  <a:pt x="18092" y="179"/>
                </a:cubicBezTo>
                <a:cubicBezTo>
                  <a:pt x="18129" y="144"/>
                  <a:pt x="18173" y="127"/>
                  <a:pt x="18226" y="127"/>
                </a:cubicBezTo>
                <a:cubicBezTo>
                  <a:pt x="18279" y="127"/>
                  <a:pt x="18324" y="144"/>
                  <a:pt x="18360" y="179"/>
                </a:cubicBezTo>
                <a:cubicBezTo>
                  <a:pt x="18397" y="214"/>
                  <a:pt x="18415" y="261"/>
                  <a:pt x="18415" y="320"/>
                </a:cubicBezTo>
                <a:cubicBezTo>
                  <a:pt x="18415" y="379"/>
                  <a:pt x="18397" y="425"/>
                  <a:pt x="18360" y="460"/>
                </a:cubicBezTo>
                <a:cubicBezTo>
                  <a:pt x="18324" y="495"/>
                  <a:pt x="18279" y="512"/>
                  <a:pt x="18226" y="512"/>
                </a:cubicBezTo>
                <a:close/>
                <a:moveTo>
                  <a:pt x="19154" y="809"/>
                </a:moveTo>
                <a:lnTo>
                  <a:pt x="19777" y="809"/>
                </a:lnTo>
                <a:lnTo>
                  <a:pt x="19777" y="1056"/>
                </a:lnTo>
                <a:lnTo>
                  <a:pt x="19154" y="1056"/>
                </a:lnTo>
                <a:lnTo>
                  <a:pt x="19154" y="1813"/>
                </a:lnTo>
                <a:cubicBezTo>
                  <a:pt x="19154" y="1895"/>
                  <a:pt x="19161" y="1963"/>
                  <a:pt x="19173" y="2017"/>
                </a:cubicBezTo>
                <a:cubicBezTo>
                  <a:pt x="19186" y="2071"/>
                  <a:pt x="19205" y="2113"/>
                  <a:pt x="19231" y="2143"/>
                </a:cubicBezTo>
                <a:cubicBezTo>
                  <a:pt x="19256" y="2174"/>
                  <a:pt x="19287" y="2195"/>
                  <a:pt x="19325" y="2208"/>
                </a:cubicBezTo>
                <a:cubicBezTo>
                  <a:pt x="19363" y="2221"/>
                  <a:pt x="19407" y="2227"/>
                  <a:pt x="19458" y="2227"/>
                </a:cubicBezTo>
                <a:cubicBezTo>
                  <a:pt x="19546" y="2227"/>
                  <a:pt x="19617" y="2217"/>
                  <a:pt x="19671" y="2197"/>
                </a:cubicBezTo>
                <a:cubicBezTo>
                  <a:pt x="19725" y="2176"/>
                  <a:pt x="19762" y="2162"/>
                  <a:pt x="19783" y="2154"/>
                </a:cubicBezTo>
                <a:lnTo>
                  <a:pt x="19840" y="2397"/>
                </a:lnTo>
                <a:cubicBezTo>
                  <a:pt x="19811" y="2413"/>
                  <a:pt x="19759" y="2430"/>
                  <a:pt x="19685" y="2453"/>
                </a:cubicBezTo>
                <a:cubicBezTo>
                  <a:pt x="19611" y="2475"/>
                  <a:pt x="19527" y="2486"/>
                  <a:pt x="19433" y="2486"/>
                </a:cubicBezTo>
                <a:cubicBezTo>
                  <a:pt x="19321" y="2486"/>
                  <a:pt x="19229" y="2472"/>
                  <a:pt x="19156" y="2443"/>
                </a:cubicBezTo>
                <a:cubicBezTo>
                  <a:pt x="19084" y="2415"/>
                  <a:pt x="19025" y="2372"/>
                  <a:pt x="18981" y="2315"/>
                </a:cubicBezTo>
                <a:cubicBezTo>
                  <a:pt x="18937" y="2259"/>
                  <a:pt x="18906" y="2188"/>
                  <a:pt x="18888" y="2105"/>
                </a:cubicBezTo>
                <a:cubicBezTo>
                  <a:pt x="18870" y="2021"/>
                  <a:pt x="18861" y="1926"/>
                  <a:pt x="18861" y="1816"/>
                </a:cubicBezTo>
                <a:lnTo>
                  <a:pt x="18861" y="351"/>
                </a:lnTo>
                <a:lnTo>
                  <a:pt x="19154" y="301"/>
                </a:lnTo>
                <a:lnTo>
                  <a:pt x="19154" y="809"/>
                </a:lnTo>
                <a:close/>
                <a:moveTo>
                  <a:pt x="20758" y="2470"/>
                </a:moveTo>
                <a:cubicBezTo>
                  <a:pt x="20715" y="2470"/>
                  <a:pt x="20666" y="2469"/>
                  <a:pt x="20615" y="2467"/>
                </a:cubicBezTo>
                <a:cubicBezTo>
                  <a:pt x="20563" y="2464"/>
                  <a:pt x="20511" y="2462"/>
                  <a:pt x="20460" y="2457"/>
                </a:cubicBezTo>
                <a:cubicBezTo>
                  <a:pt x="20408" y="2453"/>
                  <a:pt x="20357" y="2447"/>
                  <a:pt x="20307" y="2441"/>
                </a:cubicBezTo>
                <a:cubicBezTo>
                  <a:pt x="20256" y="2435"/>
                  <a:pt x="20210" y="2427"/>
                  <a:pt x="20168" y="2416"/>
                </a:cubicBezTo>
                <a:lnTo>
                  <a:pt x="20168" y="295"/>
                </a:lnTo>
                <a:cubicBezTo>
                  <a:pt x="20210" y="284"/>
                  <a:pt x="20256" y="275"/>
                  <a:pt x="20307" y="269"/>
                </a:cubicBezTo>
                <a:cubicBezTo>
                  <a:pt x="20357" y="263"/>
                  <a:pt x="20408" y="258"/>
                  <a:pt x="20460" y="254"/>
                </a:cubicBezTo>
                <a:cubicBezTo>
                  <a:pt x="20511" y="249"/>
                  <a:pt x="20562" y="246"/>
                  <a:pt x="20613" y="244"/>
                </a:cubicBezTo>
                <a:cubicBezTo>
                  <a:pt x="20664" y="242"/>
                  <a:pt x="20711" y="241"/>
                  <a:pt x="20756" y="241"/>
                </a:cubicBezTo>
                <a:cubicBezTo>
                  <a:pt x="20882" y="241"/>
                  <a:pt x="21000" y="250"/>
                  <a:pt x="21111" y="269"/>
                </a:cubicBezTo>
                <a:cubicBezTo>
                  <a:pt x="21221" y="288"/>
                  <a:pt x="21317" y="320"/>
                  <a:pt x="21398" y="366"/>
                </a:cubicBezTo>
                <a:cubicBezTo>
                  <a:pt x="21479" y="411"/>
                  <a:pt x="21543" y="470"/>
                  <a:pt x="21589" y="544"/>
                </a:cubicBezTo>
                <a:cubicBezTo>
                  <a:pt x="21636" y="618"/>
                  <a:pt x="21659" y="708"/>
                  <a:pt x="21659" y="816"/>
                </a:cubicBezTo>
                <a:cubicBezTo>
                  <a:pt x="21659" y="936"/>
                  <a:pt x="21630" y="1034"/>
                  <a:pt x="21574" y="1110"/>
                </a:cubicBezTo>
                <a:cubicBezTo>
                  <a:pt x="21517" y="1187"/>
                  <a:pt x="21440" y="1244"/>
                  <a:pt x="21346" y="1283"/>
                </a:cubicBezTo>
                <a:cubicBezTo>
                  <a:pt x="21474" y="1321"/>
                  <a:pt x="21576" y="1381"/>
                  <a:pt x="21652" y="1462"/>
                </a:cubicBezTo>
                <a:cubicBezTo>
                  <a:pt x="21728" y="1544"/>
                  <a:pt x="21765" y="1661"/>
                  <a:pt x="21765" y="1810"/>
                </a:cubicBezTo>
                <a:cubicBezTo>
                  <a:pt x="21765" y="2029"/>
                  <a:pt x="21685" y="2194"/>
                  <a:pt x="21525" y="2304"/>
                </a:cubicBezTo>
                <a:cubicBezTo>
                  <a:pt x="21363" y="2414"/>
                  <a:pt x="21108" y="2470"/>
                  <a:pt x="20758" y="2470"/>
                </a:cubicBezTo>
                <a:close/>
                <a:moveTo>
                  <a:pt x="20471" y="1432"/>
                </a:moveTo>
                <a:lnTo>
                  <a:pt x="20471" y="2201"/>
                </a:lnTo>
                <a:cubicBezTo>
                  <a:pt x="20494" y="2204"/>
                  <a:pt x="20522" y="2206"/>
                  <a:pt x="20553" y="2208"/>
                </a:cubicBezTo>
                <a:cubicBezTo>
                  <a:pt x="20581" y="2210"/>
                  <a:pt x="20613" y="2211"/>
                  <a:pt x="20650" y="2212"/>
                </a:cubicBezTo>
                <a:cubicBezTo>
                  <a:pt x="20687" y="2213"/>
                  <a:pt x="20729" y="2214"/>
                  <a:pt x="20777" y="2214"/>
                </a:cubicBezTo>
                <a:cubicBezTo>
                  <a:pt x="20868" y="2214"/>
                  <a:pt x="20954" y="2208"/>
                  <a:pt x="21035" y="2197"/>
                </a:cubicBezTo>
                <a:cubicBezTo>
                  <a:pt x="21116" y="2185"/>
                  <a:pt x="21187" y="2165"/>
                  <a:pt x="21248" y="2135"/>
                </a:cubicBezTo>
                <a:cubicBezTo>
                  <a:pt x="21309" y="2106"/>
                  <a:pt x="21358" y="2064"/>
                  <a:pt x="21395" y="2012"/>
                </a:cubicBezTo>
                <a:cubicBezTo>
                  <a:pt x="21432" y="1959"/>
                  <a:pt x="21450" y="1893"/>
                  <a:pt x="21450" y="1813"/>
                </a:cubicBezTo>
                <a:cubicBezTo>
                  <a:pt x="21450" y="1741"/>
                  <a:pt x="21437" y="1680"/>
                  <a:pt x="21409" y="1631"/>
                </a:cubicBezTo>
                <a:cubicBezTo>
                  <a:pt x="21381" y="1582"/>
                  <a:pt x="21342" y="1543"/>
                  <a:pt x="21291" y="1513"/>
                </a:cubicBezTo>
                <a:cubicBezTo>
                  <a:pt x="21239" y="1483"/>
                  <a:pt x="21177" y="1463"/>
                  <a:pt x="21106" y="1450"/>
                </a:cubicBezTo>
                <a:cubicBezTo>
                  <a:pt x="21034" y="1438"/>
                  <a:pt x="20954" y="1432"/>
                  <a:pt x="20866" y="1432"/>
                </a:cubicBezTo>
                <a:lnTo>
                  <a:pt x="20471" y="1432"/>
                </a:lnTo>
                <a:close/>
                <a:moveTo>
                  <a:pt x="20471" y="1185"/>
                </a:moveTo>
                <a:lnTo>
                  <a:pt x="20793" y="1185"/>
                </a:lnTo>
                <a:cubicBezTo>
                  <a:pt x="20869" y="1185"/>
                  <a:pt x="20941" y="1179"/>
                  <a:pt x="21008" y="1168"/>
                </a:cubicBezTo>
                <a:cubicBezTo>
                  <a:pt x="21075" y="1159"/>
                  <a:pt x="21134" y="1140"/>
                  <a:pt x="21184" y="1112"/>
                </a:cubicBezTo>
                <a:cubicBezTo>
                  <a:pt x="21233" y="1084"/>
                  <a:pt x="21271" y="1048"/>
                  <a:pt x="21300" y="1005"/>
                </a:cubicBezTo>
                <a:cubicBezTo>
                  <a:pt x="21329" y="961"/>
                  <a:pt x="21343" y="904"/>
                  <a:pt x="21343" y="837"/>
                </a:cubicBezTo>
                <a:cubicBezTo>
                  <a:pt x="21343" y="774"/>
                  <a:pt x="21329" y="721"/>
                  <a:pt x="21299" y="678"/>
                </a:cubicBezTo>
                <a:cubicBezTo>
                  <a:pt x="21270" y="635"/>
                  <a:pt x="21228" y="600"/>
                  <a:pt x="21177" y="574"/>
                </a:cubicBezTo>
                <a:cubicBezTo>
                  <a:pt x="21125" y="548"/>
                  <a:pt x="21065" y="528"/>
                  <a:pt x="20996" y="515"/>
                </a:cubicBezTo>
                <a:cubicBezTo>
                  <a:pt x="20926" y="502"/>
                  <a:pt x="20852" y="496"/>
                  <a:pt x="20775" y="496"/>
                </a:cubicBezTo>
                <a:cubicBezTo>
                  <a:pt x="20697" y="496"/>
                  <a:pt x="20635" y="497"/>
                  <a:pt x="20591" y="499"/>
                </a:cubicBezTo>
                <a:cubicBezTo>
                  <a:pt x="20547" y="502"/>
                  <a:pt x="20507" y="504"/>
                  <a:pt x="20471" y="509"/>
                </a:cubicBezTo>
                <a:lnTo>
                  <a:pt x="20471" y="1185"/>
                </a:lnTo>
                <a:close/>
                <a:moveTo>
                  <a:pt x="22088" y="1633"/>
                </a:moveTo>
                <a:cubicBezTo>
                  <a:pt x="22088" y="1488"/>
                  <a:pt x="22109" y="1361"/>
                  <a:pt x="22151" y="1253"/>
                </a:cubicBezTo>
                <a:cubicBezTo>
                  <a:pt x="22193" y="1144"/>
                  <a:pt x="22249" y="1055"/>
                  <a:pt x="22319" y="983"/>
                </a:cubicBezTo>
                <a:cubicBezTo>
                  <a:pt x="22387" y="912"/>
                  <a:pt x="22468" y="858"/>
                  <a:pt x="22558" y="822"/>
                </a:cubicBezTo>
                <a:cubicBezTo>
                  <a:pt x="22649" y="786"/>
                  <a:pt x="22741" y="768"/>
                  <a:pt x="22836" y="768"/>
                </a:cubicBezTo>
                <a:cubicBezTo>
                  <a:pt x="23057" y="768"/>
                  <a:pt x="23226" y="837"/>
                  <a:pt x="23344" y="975"/>
                </a:cubicBezTo>
                <a:cubicBezTo>
                  <a:pt x="23462" y="1113"/>
                  <a:pt x="23522" y="1323"/>
                  <a:pt x="23522" y="1605"/>
                </a:cubicBezTo>
                <a:cubicBezTo>
                  <a:pt x="23522" y="1618"/>
                  <a:pt x="23522" y="1634"/>
                  <a:pt x="23522" y="1654"/>
                </a:cubicBezTo>
                <a:cubicBezTo>
                  <a:pt x="23522" y="1674"/>
                  <a:pt x="23521" y="1692"/>
                  <a:pt x="23518" y="1709"/>
                </a:cubicBezTo>
                <a:lnTo>
                  <a:pt x="22394" y="1709"/>
                </a:lnTo>
                <a:cubicBezTo>
                  <a:pt x="22406" y="1880"/>
                  <a:pt x="22455" y="2009"/>
                  <a:pt x="22542" y="2097"/>
                </a:cubicBezTo>
                <a:cubicBezTo>
                  <a:pt x="22629" y="2186"/>
                  <a:pt x="22763" y="2230"/>
                  <a:pt x="22946" y="2230"/>
                </a:cubicBezTo>
                <a:cubicBezTo>
                  <a:pt x="23049" y="2230"/>
                  <a:pt x="23137" y="2221"/>
                  <a:pt x="23207" y="2203"/>
                </a:cubicBezTo>
                <a:cubicBezTo>
                  <a:pt x="23278" y="2185"/>
                  <a:pt x="23331" y="2168"/>
                  <a:pt x="23367" y="2151"/>
                </a:cubicBezTo>
                <a:lnTo>
                  <a:pt x="23408" y="2397"/>
                </a:lnTo>
                <a:cubicBezTo>
                  <a:pt x="23372" y="2416"/>
                  <a:pt x="23309" y="2437"/>
                  <a:pt x="23220" y="2457"/>
                </a:cubicBezTo>
                <a:cubicBezTo>
                  <a:pt x="23130" y="2478"/>
                  <a:pt x="23028" y="2489"/>
                  <a:pt x="22915" y="2489"/>
                </a:cubicBezTo>
                <a:cubicBezTo>
                  <a:pt x="22771" y="2489"/>
                  <a:pt x="22648" y="2467"/>
                  <a:pt x="22544" y="2424"/>
                </a:cubicBezTo>
                <a:cubicBezTo>
                  <a:pt x="22439" y="2381"/>
                  <a:pt x="22353" y="2322"/>
                  <a:pt x="22286" y="2246"/>
                </a:cubicBezTo>
                <a:cubicBezTo>
                  <a:pt x="22219" y="2170"/>
                  <a:pt x="22169" y="2080"/>
                  <a:pt x="22137" y="1976"/>
                </a:cubicBezTo>
                <a:cubicBezTo>
                  <a:pt x="22104" y="1871"/>
                  <a:pt x="22088" y="1757"/>
                  <a:pt x="22088" y="1633"/>
                </a:cubicBezTo>
                <a:close/>
                <a:moveTo>
                  <a:pt x="23215" y="1472"/>
                </a:moveTo>
                <a:cubicBezTo>
                  <a:pt x="23217" y="1339"/>
                  <a:pt x="23184" y="1230"/>
                  <a:pt x="23116" y="1145"/>
                </a:cubicBezTo>
                <a:cubicBezTo>
                  <a:pt x="23047" y="1060"/>
                  <a:pt x="22953" y="1017"/>
                  <a:pt x="22832" y="1017"/>
                </a:cubicBezTo>
                <a:cubicBezTo>
                  <a:pt x="22765" y="1017"/>
                  <a:pt x="22706" y="1031"/>
                  <a:pt x="22655" y="1057"/>
                </a:cubicBezTo>
                <a:cubicBezTo>
                  <a:pt x="22603" y="1083"/>
                  <a:pt x="22559" y="1117"/>
                  <a:pt x="22524" y="1159"/>
                </a:cubicBezTo>
                <a:cubicBezTo>
                  <a:pt x="22488" y="1202"/>
                  <a:pt x="22460" y="1250"/>
                  <a:pt x="22440" y="1304"/>
                </a:cubicBezTo>
                <a:cubicBezTo>
                  <a:pt x="22420" y="1359"/>
                  <a:pt x="22406" y="1415"/>
                  <a:pt x="22400" y="1472"/>
                </a:cubicBezTo>
                <a:lnTo>
                  <a:pt x="23215" y="1472"/>
                </a:lnTo>
                <a:close/>
                <a:moveTo>
                  <a:pt x="24326" y="2240"/>
                </a:moveTo>
                <a:cubicBezTo>
                  <a:pt x="24446" y="2240"/>
                  <a:pt x="24535" y="2224"/>
                  <a:pt x="24593" y="2192"/>
                </a:cubicBezTo>
                <a:cubicBezTo>
                  <a:pt x="24651" y="2161"/>
                  <a:pt x="24680" y="2110"/>
                  <a:pt x="24680" y="2040"/>
                </a:cubicBezTo>
                <a:cubicBezTo>
                  <a:pt x="24680" y="1969"/>
                  <a:pt x="24651" y="1911"/>
                  <a:pt x="24595" y="1869"/>
                </a:cubicBezTo>
                <a:cubicBezTo>
                  <a:pt x="24538" y="1827"/>
                  <a:pt x="24444" y="1781"/>
                  <a:pt x="24314" y="1728"/>
                </a:cubicBezTo>
                <a:cubicBezTo>
                  <a:pt x="24250" y="1703"/>
                  <a:pt x="24190" y="1677"/>
                  <a:pt x="24132" y="1651"/>
                </a:cubicBezTo>
                <a:cubicBezTo>
                  <a:pt x="24074" y="1625"/>
                  <a:pt x="24025" y="1594"/>
                  <a:pt x="23982" y="1558"/>
                </a:cubicBezTo>
                <a:cubicBezTo>
                  <a:pt x="23940" y="1522"/>
                  <a:pt x="23906" y="1479"/>
                  <a:pt x="23881" y="1428"/>
                </a:cubicBezTo>
                <a:cubicBezTo>
                  <a:pt x="23855" y="1377"/>
                  <a:pt x="23843" y="1315"/>
                  <a:pt x="23843" y="1242"/>
                </a:cubicBezTo>
                <a:cubicBezTo>
                  <a:pt x="23843" y="1096"/>
                  <a:pt x="23897" y="980"/>
                  <a:pt x="24004" y="895"/>
                </a:cubicBezTo>
                <a:cubicBezTo>
                  <a:pt x="24111" y="810"/>
                  <a:pt x="24258" y="768"/>
                  <a:pt x="24443" y="768"/>
                </a:cubicBezTo>
                <a:cubicBezTo>
                  <a:pt x="24489" y="768"/>
                  <a:pt x="24536" y="771"/>
                  <a:pt x="24582" y="775"/>
                </a:cubicBezTo>
                <a:cubicBezTo>
                  <a:pt x="24628" y="781"/>
                  <a:pt x="24672" y="787"/>
                  <a:pt x="24712" y="794"/>
                </a:cubicBezTo>
                <a:cubicBezTo>
                  <a:pt x="24752" y="802"/>
                  <a:pt x="24787" y="810"/>
                  <a:pt x="24818" y="818"/>
                </a:cubicBezTo>
                <a:cubicBezTo>
                  <a:pt x="24848" y="826"/>
                  <a:pt x="24871" y="835"/>
                  <a:pt x="24888" y="841"/>
                </a:cubicBezTo>
                <a:lnTo>
                  <a:pt x="24835" y="1093"/>
                </a:lnTo>
                <a:cubicBezTo>
                  <a:pt x="24803" y="1076"/>
                  <a:pt x="24753" y="1059"/>
                  <a:pt x="24686" y="1041"/>
                </a:cubicBezTo>
                <a:cubicBezTo>
                  <a:pt x="24619" y="1023"/>
                  <a:pt x="24537" y="1014"/>
                  <a:pt x="24443" y="1014"/>
                </a:cubicBezTo>
                <a:cubicBezTo>
                  <a:pt x="24361" y="1014"/>
                  <a:pt x="24290" y="1031"/>
                  <a:pt x="24229" y="1063"/>
                </a:cubicBezTo>
                <a:cubicBezTo>
                  <a:pt x="24167" y="1096"/>
                  <a:pt x="24136" y="1147"/>
                  <a:pt x="24136" y="1217"/>
                </a:cubicBezTo>
                <a:cubicBezTo>
                  <a:pt x="24136" y="1253"/>
                  <a:pt x="24144" y="1284"/>
                  <a:pt x="24157" y="1311"/>
                </a:cubicBezTo>
                <a:cubicBezTo>
                  <a:pt x="24170" y="1338"/>
                  <a:pt x="24192" y="1363"/>
                  <a:pt x="24221" y="1385"/>
                </a:cubicBezTo>
                <a:cubicBezTo>
                  <a:pt x="24249" y="1407"/>
                  <a:pt x="24285" y="1428"/>
                  <a:pt x="24327" y="1447"/>
                </a:cubicBezTo>
                <a:cubicBezTo>
                  <a:pt x="24369" y="1466"/>
                  <a:pt x="24419" y="1486"/>
                  <a:pt x="24477" y="1507"/>
                </a:cubicBezTo>
                <a:cubicBezTo>
                  <a:pt x="24555" y="1536"/>
                  <a:pt x="24625" y="1566"/>
                  <a:pt x="24687" y="1594"/>
                </a:cubicBezTo>
                <a:cubicBezTo>
                  <a:pt x="24748" y="1622"/>
                  <a:pt x="24800" y="1655"/>
                  <a:pt x="24843" y="1693"/>
                </a:cubicBezTo>
                <a:cubicBezTo>
                  <a:pt x="24886" y="1731"/>
                  <a:pt x="24919" y="1777"/>
                  <a:pt x="24942" y="1831"/>
                </a:cubicBezTo>
                <a:cubicBezTo>
                  <a:pt x="24965" y="1884"/>
                  <a:pt x="24977" y="1950"/>
                  <a:pt x="24977" y="2028"/>
                </a:cubicBezTo>
                <a:cubicBezTo>
                  <a:pt x="24977" y="2179"/>
                  <a:pt x="24921" y="2294"/>
                  <a:pt x="24808" y="2371"/>
                </a:cubicBezTo>
                <a:cubicBezTo>
                  <a:pt x="24695" y="2449"/>
                  <a:pt x="24535" y="2489"/>
                  <a:pt x="24326" y="2489"/>
                </a:cubicBezTo>
                <a:cubicBezTo>
                  <a:pt x="24181" y="2489"/>
                  <a:pt x="24068" y="2477"/>
                  <a:pt x="23986" y="2453"/>
                </a:cubicBezTo>
                <a:cubicBezTo>
                  <a:pt x="23904" y="2429"/>
                  <a:pt x="23847" y="2410"/>
                  <a:pt x="23818" y="2397"/>
                </a:cubicBezTo>
                <a:lnTo>
                  <a:pt x="23872" y="2145"/>
                </a:lnTo>
                <a:cubicBezTo>
                  <a:pt x="23906" y="2157"/>
                  <a:pt x="23959" y="2176"/>
                  <a:pt x="24033" y="2201"/>
                </a:cubicBezTo>
                <a:cubicBezTo>
                  <a:pt x="24106" y="2227"/>
                  <a:pt x="24204" y="2240"/>
                  <a:pt x="24326" y="2240"/>
                </a:cubicBezTo>
                <a:close/>
                <a:moveTo>
                  <a:pt x="25734" y="2240"/>
                </a:moveTo>
                <a:cubicBezTo>
                  <a:pt x="25854" y="2240"/>
                  <a:pt x="25943" y="2224"/>
                  <a:pt x="26001" y="2192"/>
                </a:cubicBezTo>
                <a:cubicBezTo>
                  <a:pt x="26059" y="2161"/>
                  <a:pt x="26088" y="2110"/>
                  <a:pt x="26088" y="2040"/>
                </a:cubicBezTo>
                <a:cubicBezTo>
                  <a:pt x="26088" y="1969"/>
                  <a:pt x="26059" y="1911"/>
                  <a:pt x="26003" y="1869"/>
                </a:cubicBezTo>
                <a:cubicBezTo>
                  <a:pt x="25946" y="1827"/>
                  <a:pt x="25852" y="1781"/>
                  <a:pt x="25722" y="1728"/>
                </a:cubicBezTo>
                <a:cubicBezTo>
                  <a:pt x="25658" y="1703"/>
                  <a:pt x="25598" y="1677"/>
                  <a:pt x="25540" y="1651"/>
                </a:cubicBezTo>
                <a:cubicBezTo>
                  <a:pt x="25482" y="1625"/>
                  <a:pt x="25433" y="1594"/>
                  <a:pt x="25390" y="1558"/>
                </a:cubicBezTo>
                <a:cubicBezTo>
                  <a:pt x="25348" y="1522"/>
                  <a:pt x="25314" y="1479"/>
                  <a:pt x="25289" y="1428"/>
                </a:cubicBezTo>
                <a:cubicBezTo>
                  <a:pt x="25263" y="1377"/>
                  <a:pt x="25251" y="1315"/>
                  <a:pt x="25251" y="1242"/>
                </a:cubicBezTo>
                <a:cubicBezTo>
                  <a:pt x="25251" y="1096"/>
                  <a:pt x="25305" y="980"/>
                  <a:pt x="25412" y="895"/>
                </a:cubicBezTo>
                <a:cubicBezTo>
                  <a:pt x="25519" y="810"/>
                  <a:pt x="25666" y="768"/>
                  <a:pt x="25851" y="768"/>
                </a:cubicBezTo>
                <a:cubicBezTo>
                  <a:pt x="25897" y="768"/>
                  <a:pt x="25944" y="771"/>
                  <a:pt x="25990" y="775"/>
                </a:cubicBezTo>
                <a:cubicBezTo>
                  <a:pt x="26036" y="781"/>
                  <a:pt x="26080" y="787"/>
                  <a:pt x="26120" y="794"/>
                </a:cubicBezTo>
                <a:cubicBezTo>
                  <a:pt x="26160" y="802"/>
                  <a:pt x="26195" y="810"/>
                  <a:pt x="26226" y="818"/>
                </a:cubicBezTo>
                <a:cubicBezTo>
                  <a:pt x="26256" y="826"/>
                  <a:pt x="26279" y="835"/>
                  <a:pt x="26296" y="841"/>
                </a:cubicBezTo>
                <a:lnTo>
                  <a:pt x="26243" y="1093"/>
                </a:lnTo>
                <a:cubicBezTo>
                  <a:pt x="26211" y="1076"/>
                  <a:pt x="26161" y="1059"/>
                  <a:pt x="26094" y="1041"/>
                </a:cubicBezTo>
                <a:cubicBezTo>
                  <a:pt x="26027" y="1023"/>
                  <a:pt x="25945" y="1014"/>
                  <a:pt x="25851" y="1014"/>
                </a:cubicBezTo>
                <a:cubicBezTo>
                  <a:pt x="25769" y="1014"/>
                  <a:pt x="25697" y="1031"/>
                  <a:pt x="25637" y="1063"/>
                </a:cubicBezTo>
                <a:cubicBezTo>
                  <a:pt x="25575" y="1096"/>
                  <a:pt x="25544" y="1147"/>
                  <a:pt x="25544" y="1217"/>
                </a:cubicBezTo>
                <a:cubicBezTo>
                  <a:pt x="25544" y="1253"/>
                  <a:pt x="25552" y="1284"/>
                  <a:pt x="25565" y="1311"/>
                </a:cubicBezTo>
                <a:cubicBezTo>
                  <a:pt x="25578" y="1338"/>
                  <a:pt x="25600" y="1363"/>
                  <a:pt x="25629" y="1385"/>
                </a:cubicBezTo>
                <a:cubicBezTo>
                  <a:pt x="25657" y="1407"/>
                  <a:pt x="25693" y="1428"/>
                  <a:pt x="25735" y="1447"/>
                </a:cubicBezTo>
                <a:cubicBezTo>
                  <a:pt x="25777" y="1466"/>
                  <a:pt x="25827" y="1486"/>
                  <a:pt x="25885" y="1507"/>
                </a:cubicBezTo>
                <a:cubicBezTo>
                  <a:pt x="25963" y="1536"/>
                  <a:pt x="26033" y="1566"/>
                  <a:pt x="26095" y="1594"/>
                </a:cubicBezTo>
                <a:cubicBezTo>
                  <a:pt x="26156" y="1622"/>
                  <a:pt x="26208" y="1655"/>
                  <a:pt x="26251" y="1693"/>
                </a:cubicBezTo>
                <a:cubicBezTo>
                  <a:pt x="26294" y="1731"/>
                  <a:pt x="26327" y="1777"/>
                  <a:pt x="26350" y="1831"/>
                </a:cubicBezTo>
                <a:cubicBezTo>
                  <a:pt x="26373" y="1884"/>
                  <a:pt x="26385" y="1950"/>
                  <a:pt x="26385" y="2028"/>
                </a:cubicBezTo>
                <a:cubicBezTo>
                  <a:pt x="26385" y="2179"/>
                  <a:pt x="26328" y="2294"/>
                  <a:pt x="26216" y="2371"/>
                </a:cubicBezTo>
                <a:cubicBezTo>
                  <a:pt x="26103" y="2449"/>
                  <a:pt x="25943" y="2489"/>
                  <a:pt x="25734" y="2489"/>
                </a:cubicBezTo>
                <a:cubicBezTo>
                  <a:pt x="25589" y="2489"/>
                  <a:pt x="25475" y="2477"/>
                  <a:pt x="25394" y="2453"/>
                </a:cubicBezTo>
                <a:cubicBezTo>
                  <a:pt x="25312" y="2429"/>
                  <a:pt x="25255" y="2410"/>
                  <a:pt x="25226" y="2397"/>
                </a:cubicBezTo>
                <a:lnTo>
                  <a:pt x="25279" y="2145"/>
                </a:lnTo>
                <a:cubicBezTo>
                  <a:pt x="25313" y="2157"/>
                  <a:pt x="25367" y="2176"/>
                  <a:pt x="25441" y="2201"/>
                </a:cubicBezTo>
                <a:cubicBezTo>
                  <a:pt x="25514" y="2227"/>
                  <a:pt x="25612" y="2240"/>
                  <a:pt x="25734" y="2240"/>
                </a:cubicBezTo>
                <a:close/>
                <a:moveTo>
                  <a:pt x="26669" y="1633"/>
                </a:moveTo>
                <a:cubicBezTo>
                  <a:pt x="26669" y="1488"/>
                  <a:pt x="26690" y="1361"/>
                  <a:pt x="26732" y="1253"/>
                </a:cubicBezTo>
                <a:cubicBezTo>
                  <a:pt x="26774" y="1144"/>
                  <a:pt x="26830" y="1055"/>
                  <a:pt x="26900" y="983"/>
                </a:cubicBezTo>
                <a:cubicBezTo>
                  <a:pt x="26968" y="912"/>
                  <a:pt x="27049" y="858"/>
                  <a:pt x="27139" y="822"/>
                </a:cubicBezTo>
                <a:cubicBezTo>
                  <a:pt x="27230" y="786"/>
                  <a:pt x="27322" y="768"/>
                  <a:pt x="27417" y="768"/>
                </a:cubicBezTo>
                <a:cubicBezTo>
                  <a:pt x="27638" y="768"/>
                  <a:pt x="27807" y="837"/>
                  <a:pt x="27925" y="975"/>
                </a:cubicBezTo>
                <a:cubicBezTo>
                  <a:pt x="28043" y="1113"/>
                  <a:pt x="28103" y="1323"/>
                  <a:pt x="28103" y="1605"/>
                </a:cubicBezTo>
                <a:cubicBezTo>
                  <a:pt x="28103" y="1618"/>
                  <a:pt x="28103" y="1634"/>
                  <a:pt x="28103" y="1654"/>
                </a:cubicBezTo>
                <a:cubicBezTo>
                  <a:pt x="28103" y="1674"/>
                  <a:pt x="28102" y="1692"/>
                  <a:pt x="28099" y="1709"/>
                </a:cubicBezTo>
                <a:lnTo>
                  <a:pt x="26975" y="1709"/>
                </a:lnTo>
                <a:cubicBezTo>
                  <a:pt x="26987" y="1880"/>
                  <a:pt x="27037" y="2009"/>
                  <a:pt x="27123" y="2097"/>
                </a:cubicBezTo>
                <a:cubicBezTo>
                  <a:pt x="27210" y="2186"/>
                  <a:pt x="27344" y="2230"/>
                  <a:pt x="27527" y="2230"/>
                </a:cubicBezTo>
                <a:cubicBezTo>
                  <a:pt x="27630" y="2230"/>
                  <a:pt x="27718" y="2221"/>
                  <a:pt x="27788" y="2203"/>
                </a:cubicBezTo>
                <a:cubicBezTo>
                  <a:pt x="27859" y="2185"/>
                  <a:pt x="27912" y="2168"/>
                  <a:pt x="27948" y="2151"/>
                </a:cubicBezTo>
                <a:lnTo>
                  <a:pt x="27989" y="2397"/>
                </a:lnTo>
                <a:cubicBezTo>
                  <a:pt x="27953" y="2416"/>
                  <a:pt x="27890" y="2437"/>
                  <a:pt x="27801" y="2457"/>
                </a:cubicBezTo>
                <a:cubicBezTo>
                  <a:pt x="27711" y="2478"/>
                  <a:pt x="27609" y="2489"/>
                  <a:pt x="27496" y="2489"/>
                </a:cubicBezTo>
                <a:cubicBezTo>
                  <a:pt x="27352" y="2489"/>
                  <a:pt x="27229" y="2467"/>
                  <a:pt x="27125" y="2424"/>
                </a:cubicBezTo>
                <a:cubicBezTo>
                  <a:pt x="27020" y="2381"/>
                  <a:pt x="26934" y="2322"/>
                  <a:pt x="26867" y="2246"/>
                </a:cubicBezTo>
                <a:cubicBezTo>
                  <a:pt x="26800" y="2170"/>
                  <a:pt x="26750" y="2080"/>
                  <a:pt x="26718" y="1976"/>
                </a:cubicBezTo>
                <a:cubicBezTo>
                  <a:pt x="26685" y="1871"/>
                  <a:pt x="26669" y="1757"/>
                  <a:pt x="26669" y="1633"/>
                </a:cubicBezTo>
                <a:close/>
                <a:moveTo>
                  <a:pt x="27796" y="1472"/>
                </a:moveTo>
                <a:cubicBezTo>
                  <a:pt x="27798" y="1339"/>
                  <a:pt x="27765" y="1230"/>
                  <a:pt x="27697" y="1145"/>
                </a:cubicBezTo>
                <a:cubicBezTo>
                  <a:pt x="27628" y="1060"/>
                  <a:pt x="27534" y="1017"/>
                  <a:pt x="27413" y="1017"/>
                </a:cubicBezTo>
                <a:cubicBezTo>
                  <a:pt x="27346" y="1017"/>
                  <a:pt x="27287" y="1031"/>
                  <a:pt x="27236" y="1057"/>
                </a:cubicBezTo>
                <a:cubicBezTo>
                  <a:pt x="27184" y="1083"/>
                  <a:pt x="27140" y="1117"/>
                  <a:pt x="27105" y="1159"/>
                </a:cubicBezTo>
                <a:cubicBezTo>
                  <a:pt x="27069" y="1202"/>
                  <a:pt x="27041" y="1250"/>
                  <a:pt x="27021" y="1304"/>
                </a:cubicBezTo>
                <a:cubicBezTo>
                  <a:pt x="27001" y="1359"/>
                  <a:pt x="26987" y="1415"/>
                  <a:pt x="26981" y="1472"/>
                </a:cubicBezTo>
                <a:lnTo>
                  <a:pt x="27796" y="1472"/>
                </a:lnTo>
                <a:close/>
                <a:moveTo>
                  <a:pt x="29132" y="775"/>
                </a:moveTo>
                <a:cubicBezTo>
                  <a:pt x="29157" y="775"/>
                  <a:pt x="29186" y="776"/>
                  <a:pt x="29219" y="779"/>
                </a:cubicBezTo>
                <a:cubicBezTo>
                  <a:pt x="29251" y="782"/>
                  <a:pt x="29283" y="786"/>
                  <a:pt x="29314" y="792"/>
                </a:cubicBezTo>
                <a:cubicBezTo>
                  <a:pt x="29346" y="797"/>
                  <a:pt x="29375" y="802"/>
                  <a:pt x="29401" y="808"/>
                </a:cubicBezTo>
                <a:cubicBezTo>
                  <a:pt x="29427" y="813"/>
                  <a:pt x="29447" y="818"/>
                  <a:pt x="29459" y="822"/>
                </a:cubicBezTo>
                <a:lnTo>
                  <a:pt x="29409" y="1077"/>
                </a:lnTo>
                <a:cubicBezTo>
                  <a:pt x="29386" y="1069"/>
                  <a:pt x="29348" y="1058"/>
                  <a:pt x="29294" y="1047"/>
                </a:cubicBezTo>
                <a:cubicBezTo>
                  <a:pt x="29240" y="1035"/>
                  <a:pt x="29171" y="1030"/>
                  <a:pt x="29087" y="1030"/>
                </a:cubicBezTo>
                <a:cubicBezTo>
                  <a:pt x="29033" y="1030"/>
                  <a:pt x="28978" y="1035"/>
                  <a:pt x="28925" y="1047"/>
                </a:cubicBezTo>
                <a:cubicBezTo>
                  <a:pt x="28871" y="1058"/>
                  <a:pt x="28836" y="1066"/>
                  <a:pt x="28819" y="1071"/>
                </a:cubicBezTo>
                <a:lnTo>
                  <a:pt x="28819" y="2451"/>
                </a:lnTo>
                <a:lnTo>
                  <a:pt x="28525" y="2451"/>
                </a:lnTo>
                <a:lnTo>
                  <a:pt x="28525" y="878"/>
                </a:lnTo>
                <a:cubicBezTo>
                  <a:pt x="28595" y="853"/>
                  <a:pt x="28682" y="830"/>
                  <a:pt x="28785" y="808"/>
                </a:cubicBezTo>
                <a:cubicBezTo>
                  <a:pt x="28888" y="785"/>
                  <a:pt x="29003" y="775"/>
                  <a:pt x="29132" y="775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" name="INQA Wort-Bild-Marke">
            <a:extLst>
              <a:ext uri="{FF2B5EF4-FFF2-40B4-BE49-F238E27FC236}">
                <a16:creationId xmlns:a16="http://schemas.microsoft.com/office/drawing/2014/main" id="{881A77EF-2419-4601-A340-C93E66C9F00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187950" y="4421188"/>
            <a:ext cx="14020800" cy="3417888"/>
          </a:xfrm>
          <a:custGeom>
            <a:avLst/>
            <a:gdLst>
              <a:gd name="T0" fmla="*/ 0 w 38923"/>
              <a:gd name="T1" fmla="*/ 6709 h 9493"/>
              <a:gd name="T2" fmla="*/ 8583 w 38923"/>
              <a:gd name="T3" fmla="*/ 5228 h 9493"/>
              <a:gd name="T4" fmla="*/ 5327 w 38923"/>
              <a:gd name="T5" fmla="*/ 8887 h 9493"/>
              <a:gd name="T6" fmla="*/ 2786 w 38923"/>
              <a:gd name="T7" fmla="*/ 4994 h 9493"/>
              <a:gd name="T8" fmla="*/ 12341 w 38923"/>
              <a:gd name="T9" fmla="*/ 0 h 9493"/>
              <a:gd name="T10" fmla="*/ 32636 w 38923"/>
              <a:gd name="T11" fmla="*/ 7424 h 9493"/>
              <a:gd name="T12" fmla="*/ 29650 w 38923"/>
              <a:gd name="T13" fmla="*/ 9037 h 9493"/>
              <a:gd name="T14" fmla="*/ 28064 w 38923"/>
              <a:gd name="T15" fmla="*/ 7055 h 9493"/>
              <a:gd name="T16" fmla="*/ 26566 w 38923"/>
              <a:gd name="T17" fmla="*/ 9070 h 9493"/>
              <a:gd name="T18" fmla="*/ 27087 w 38923"/>
              <a:gd name="T19" fmla="*/ 7691 h 9493"/>
              <a:gd name="T20" fmla="*/ 27430 w 38923"/>
              <a:gd name="T21" fmla="*/ 7951 h 9493"/>
              <a:gd name="T22" fmla="*/ 25846 w 38923"/>
              <a:gd name="T23" fmla="*/ 7089 h 9493"/>
              <a:gd name="T24" fmla="*/ 24885 w 38923"/>
              <a:gd name="T25" fmla="*/ 7971 h 9493"/>
              <a:gd name="T26" fmla="*/ 23681 w 38923"/>
              <a:gd name="T27" fmla="*/ 7089 h 9493"/>
              <a:gd name="T28" fmla="*/ 24899 w 38923"/>
              <a:gd name="T29" fmla="*/ 9153 h 9493"/>
              <a:gd name="T30" fmla="*/ 24327 w 38923"/>
              <a:gd name="T31" fmla="*/ 7031 h 9493"/>
              <a:gd name="T32" fmla="*/ 23152 w 38923"/>
              <a:gd name="T33" fmla="*/ 8705 h 9493"/>
              <a:gd name="T34" fmla="*/ 21564 w 38923"/>
              <a:gd name="T35" fmla="*/ 9399 h 9493"/>
              <a:gd name="T36" fmla="*/ 19813 w 38923"/>
              <a:gd name="T37" fmla="*/ 7599 h 9493"/>
              <a:gd name="T38" fmla="*/ 19515 w 38923"/>
              <a:gd name="T39" fmla="*/ 7418 h 9493"/>
              <a:gd name="T40" fmla="*/ 19525 w 38923"/>
              <a:gd name="T41" fmla="*/ 8693 h 9493"/>
              <a:gd name="T42" fmla="*/ 20300 w 38923"/>
              <a:gd name="T43" fmla="*/ 7785 h 9493"/>
              <a:gd name="T44" fmla="*/ 18006 w 38923"/>
              <a:gd name="T45" fmla="*/ 7995 h 9493"/>
              <a:gd name="T46" fmla="*/ 14936 w 38923"/>
              <a:gd name="T47" fmla="*/ 7400 h 9493"/>
              <a:gd name="T48" fmla="*/ 15865 w 38923"/>
              <a:gd name="T49" fmla="*/ 7317 h 9493"/>
              <a:gd name="T50" fmla="*/ 15865 w 38923"/>
              <a:gd name="T51" fmla="*/ 9130 h 9493"/>
              <a:gd name="T52" fmla="*/ 38203 w 38923"/>
              <a:gd name="T53" fmla="*/ 3896 h 9493"/>
              <a:gd name="T54" fmla="*/ 36229 w 38923"/>
              <a:gd name="T55" fmla="*/ 3051 h 9493"/>
              <a:gd name="T56" fmla="*/ 36112 w 38923"/>
              <a:gd name="T57" fmla="*/ 3981 h 9493"/>
              <a:gd name="T58" fmla="*/ 35919 w 38923"/>
              <a:gd name="T59" fmla="*/ 3216 h 9493"/>
              <a:gd name="T60" fmla="*/ 35231 w 38923"/>
              <a:gd name="T61" fmla="*/ 5178 h 9493"/>
              <a:gd name="T62" fmla="*/ 33280 w 38923"/>
              <a:gd name="T63" fmla="*/ 3528 h 9493"/>
              <a:gd name="T64" fmla="*/ 32523 w 38923"/>
              <a:gd name="T65" fmla="*/ 5871 h 9493"/>
              <a:gd name="T66" fmla="*/ 32266 w 38923"/>
              <a:gd name="T67" fmla="*/ 5871 h 9493"/>
              <a:gd name="T68" fmla="*/ 30502 w 38923"/>
              <a:gd name="T69" fmla="*/ 5871 h 9493"/>
              <a:gd name="T70" fmla="*/ 28219 w 38923"/>
              <a:gd name="T71" fmla="*/ 5871 h 9493"/>
              <a:gd name="T72" fmla="*/ 27849 w 38923"/>
              <a:gd name="T73" fmla="*/ 5658 h 9493"/>
              <a:gd name="T74" fmla="*/ 27147 w 38923"/>
              <a:gd name="T75" fmla="*/ 5547 h 9493"/>
              <a:gd name="T76" fmla="*/ 26445 w 38923"/>
              <a:gd name="T77" fmla="*/ 5658 h 9493"/>
              <a:gd name="T78" fmla="*/ 25162 w 38923"/>
              <a:gd name="T79" fmla="*/ 4081 h 9493"/>
              <a:gd name="T80" fmla="*/ 24011 w 38923"/>
              <a:gd name="T81" fmla="*/ 5048 h 9493"/>
              <a:gd name="T82" fmla="*/ 23612 w 38923"/>
              <a:gd name="T83" fmla="*/ 4168 h 9493"/>
              <a:gd name="T84" fmla="*/ 25382 w 38923"/>
              <a:gd name="T85" fmla="*/ 6150 h 9493"/>
              <a:gd name="T86" fmla="*/ 22469 w 38923"/>
              <a:gd name="T87" fmla="*/ 5871 h 9493"/>
              <a:gd name="T88" fmla="*/ 22388 w 38923"/>
              <a:gd name="T89" fmla="*/ 3528 h 9493"/>
              <a:gd name="T90" fmla="*/ 20007 w 38923"/>
              <a:gd name="T91" fmla="*/ 3528 h 9493"/>
              <a:gd name="T92" fmla="*/ 19016 w 38923"/>
              <a:gd name="T93" fmla="*/ 4951 h 9493"/>
              <a:gd name="T94" fmla="*/ 18261 w 38923"/>
              <a:gd name="T95" fmla="*/ 5871 h 9493"/>
              <a:gd name="T96" fmla="*/ 18180 w 38923"/>
              <a:gd name="T97" fmla="*/ 3528 h 9493"/>
              <a:gd name="T98" fmla="*/ 15192 w 38923"/>
              <a:gd name="T99" fmla="*/ 4268 h 9493"/>
              <a:gd name="T100" fmla="*/ 15562 w 38923"/>
              <a:gd name="T101" fmla="*/ 5457 h 9493"/>
              <a:gd name="T102" fmla="*/ 29051 w 38923"/>
              <a:gd name="T103" fmla="*/ 940 h 9493"/>
              <a:gd name="T104" fmla="*/ 28365 w 38923"/>
              <a:gd name="T105" fmla="*/ 0 h 9493"/>
              <a:gd name="T106" fmla="*/ 26569 w 38923"/>
              <a:gd name="T107" fmla="*/ 0 h 9493"/>
              <a:gd name="T108" fmla="*/ 25429 w 38923"/>
              <a:gd name="T109" fmla="*/ 2344 h 9493"/>
              <a:gd name="T110" fmla="*/ 23261 w 38923"/>
              <a:gd name="T111" fmla="*/ 0 h 9493"/>
              <a:gd name="T112" fmla="*/ 23044 w 38923"/>
              <a:gd name="T113" fmla="*/ 1049 h 9493"/>
              <a:gd name="T114" fmla="*/ 21786 w 38923"/>
              <a:gd name="T115" fmla="*/ 2072 h 9493"/>
              <a:gd name="T116" fmla="*/ 20534 w 38923"/>
              <a:gd name="T117" fmla="*/ 0 h 9493"/>
              <a:gd name="T118" fmla="*/ 20211 w 38923"/>
              <a:gd name="T119" fmla="*/ 0 h 9493"/>
              <a:gd name="T120" fmla="*/ 16678 w 38923"/>
              <a:gd name="T121" fmla="*/ 0 h 9493"/>
              <a:gd name="T122" fmla="*/ 15579 w 38923"/>
              <a:gd name="T123" fmla="*/ 666 h 9493"/>
              <a:gd name="T124" fmla="*/ 14240 w 38923"/>
              <a:gd name="T125" fmla="*/ 2344 h 9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923" h="9493">
                <a:moveTo>
                  <a:pt x="7199" y="7362"/>
                </a:moveTo>
                <a:lnTo>
                  <a:pt x="7873" y="5968"/>
                </a:lnTo>
                <a:lnTo>
                  <a:pt x="8548" y="7362"/>
                </a:lnTo>
                <a:lnTo>
                  <a:pt x="7199" y="7362"/>
                </a:lnTo>
                <a:close/>
                <a:moveTo>
                  <a:pt x="2949" y="0"/>
                </a:moveTo>
                <a:lnTo>
                  <a:pt x="1875" y="0"/>
                </a:lnTo>
                <a:lnTo>
                  <a:pt x="1875" y="4074"/>
                </a:lnTo>
                <a:cubicBezTo>
                  <a:pt x="785" y="4451"/>
                  <a:pt x="1" y="5485"/>
                  <a:pt x="0" y="6703"/>
                </a:cubicBezTo>
                <a:lnTo>
                  <a:pt x="0" y="6709"/>
                </a:lnTo>
                <a:cubicBezTo>
                  <a:pt x="1" y="8246"/>
                  <a:pt x="1248" y="9493"/>
                  <a:pt x="2786" y="9493"/>
                </a:cubicBezTo>
                <a:cubicBezTo>
                  <a:pt x="3315" y="9493"/>
                  <a:pt x="3810" y="9345"/>
                  <a:pt x="4231" y="9089"/>
                </a:cubicBezTo>
                <a:lnTo>
                  <a:pt x="4511" y="9399"/>
                </a:lnTo>
                <a:lnTo>
                  <a:pt x="6214" y="9399"/>
                </a:lnTo>
                <a:lnTo>
                  <a:pt x="6774" y="8241"/>
                </a:lnTo>
                <a:lnTo>
                  <a:pt x="8973" y="8241"/>
                </a:lnTo>
                <a:lnTo>
                  <a:pt x="9533" y="9399"/>
                </a:lnTo>
                <a:lnTo>
                  <a:pt x="10677" y="9399"/>
                </a:lnTo>
                <a:lnTo>
                  <a:pt x="8583" y="5228"/>
                </a:lnTo>
                <a:lnTo>
                  <a:pt x="8583" y="0"/>
                </a:lnTo>
                <a:lnTo>
                  <a:pt x="7509" y="0"/>
                </a:lnTo>
                <a:lnTo>
                  <a:pt x="7509" y="3740"/>
                </a:lnTo>
                <a:lnTo>
                  <a:pt x="5534" y="0"/>
                </a:lnTo>
                <a:lnTo>
                  <a:pt x="4093" y="0"/>
                </a:lnTo>
                <a:lnTo>
                  <a:pt x="4093" y="4246"/>
                </a:lnTo>
                <a:cubicBezTo>
                  <a:pt x="3749" y="4063"/>
                  <a:pt x="3361" y="3950"/>
                  <a:pt x="2949" y="3926"/>
                </a:cubicBezTo>
                <a:lnTo>
                  <a:pt x="2949" y="0"/>
                </a:lnTo>
                <a:close/>
                <a:moveTo>
                  <a:pt x="5327" y="8887"/>
                </a:moveTo>
                <a:lnTo>
                  <a:pt x="4947" y="8464"/>
                </a:lnTo>
                <a:cubicBezTo>
                  <a:pt x="5338" y="7985"/>
                  <a:pt x="5572" y="7373"/>
                  <a:pt x="5572" y="6706"/>
                </a:cubicBezTo>
                <a:cubicBezTo>
                  <a:pt x="5572" y="6177"/>
                  <a:pt x="5424" y="5682"/>
                  <a:pt x="5167" y="5260"/>
                </a:cubicBezTo>
                <a:lnTo>
                  <a:pt x="5167" y="1402"/>
                </a:lnTo>
                <a:lnTo>
                  <a:pt x="7164" y="5226"/>
                </a:lnTo>
                <a:lnTo>
                  <a:pt x="5327" y="8887"/>
                </a:lnTo>
                <a:close/>
                <a:moveTo>
                  <a:pt x="2786" y="8419"/>
                </a:moveTo>
                <a:cubicBezTo>
                  <a:pt x="1840" y="8419"/>
                  <a:pt x="1074" y="7652"/>
                  <a:pt x="1074" y="6706"/>
                </a:cubicBezTo>
                <a:cubicBezTo>
                  <a:pt x="1074" y="5761"/>
                  <a:pt x="1840" y="4994"/>
                  <a:pt x="2786" y="4994"/>
                </a:cubicBezTo>
                <a:cubicBezTo>
                  <a:pt x="3731" y="4994"/>
                  <a:pt x="4498" y="5761"/>
                  <a:pt x="4498" y="6706"/>
                </a:cubicBezTo>
                <a:cubicBezTo>
                  <a:pt x="4498" y="7055"/>
                  <a:pt x="4394" y="7379"/>
                  <a:pt x="4215" y="7649"/>
                </a:cubicBezTo>
                <a:lnTo>
                  <a:pt x="3338" y="6674"/>
                </a:lnTo>
                <a:lnTo>
                  <a:pt x="2063" y="6683"/>
                </a:lnTo>
                <a:lnTo>
                  <a:pt x="3490" y="8267"/>
                </a:lnTo>
                <a:cubicBezTo>
                  <a:pt x="3275" y="8364"/>
                  <a:pt x="3037" y="8419"/>
                  <a:pt x="2786" y="8419"/>
                </a:cubicBezTo>
                <a:close/>
                <a:moveTo>
                  <a:pt x="11771" y="9399"/>
                </a:moveTo>
                <a:lnTo>
                  <a:pt x="12341" y="9399"/>
                </a:lnTo>
                <a:lnTo>
                  <a:pt x="12341" y="0"/>
                </a:lnTo>
                <a:lnTo>
                  <a:pt x="11771" y="0"/>
                </a:lnTo>
                <a:lnTo>
                  <a:pt x="11771" y="9399"/>
                </a:lnTo>
                <a:close/>
                <a:moveTo>
                  <a:pt x="30766" y="7055"/>
                </a:moveTo>
                <a:lnTo>
                  <a:pt x="30766" y="7424"/>
                </a:lnTo>
                <a:lnTo>
                  <a:pt x="31486" y="7424"/>
                </a:lnTo>
                <a:lnTo>
                  <a:pt x="31486" y="9399"/>
                </a:lnTo>
                <a:lnTo>
                  <a:pt x="31916" y="9399"/>
                </a:lnTo>
                <a:lnTo>
                  <a:pt x="31916" y="7424"/>
                </a:lnTo>
                <a:lnTo>
                  <a:pt x="32636" y="7424"/>
                </a:lnTo>
                <a:lnTo>
                  <a:pt x="32636" y="7055"/>
                </a:lnTo>
                <a:lnTo>
                  <a:pt x="30766" y="7055"/>
                </a:lnTo>
                <a:close/>
                <a:moveTo>
                  <a:pt x="30038" y="9398"/>
                </a:moveTo>
                <a:lnTo>
                  <a:pt x="30464" y="9398"/>
                </a:lnTo>
                <a:lnTo>
                  <a:pt x="30464" y="7055"/>
                </a:lnTo>
                <a:lnTo>
                  <a:pt x="30038" y="7055"/>
                </a:lnTo>
                <a:lnTo>
                  <a:pt x="30038" y="9398"/>
                </a:lnTo>
                <a:close/>
                <a:moveTo>
                  <a:pt x="29650" y="9398"/>
                </a:moveTo>
                <a:lnTo>
                  <a:pt x="29650" y="9037"/>
                </a:lnTo>
                <a:lnTo>
                  <a:pt x="28490" y="9037"/>
                </a:lnTo>
                <a:lnTo>
                  <a:pt x="28490" y="8350"/>
                </a:lnTo>
                <a:lnTo>
                  <a:pt x="29450" y="8350"/>
                </a:lnTo>
                <a:lnTo>
                  <a:pt x="29450" y="7995"/>
                </a:lnTo>
                <a:lnTo>
                  <a:pt x="28490" y="7995"/>
                </a:lnTo>
                <a:lnTo>
                  <a:pt x="28490" y="7417"/>
                </a:lnTo>
                <a:lnTo>
                  <a:pt x="29568" y="7417"/>
                </a:lnTo>
                <a:lnTo>
                  <a:pt x="29568" y="7055"/>
                </a:lnTo>
                <a:lnTo>
                  <a:pt x="28064" y="7055"/>
                </a:lnTo>
                <a:lnTo>
                  <a:pt x="28064" y="9398"/>
                </a:lnTo>
                <a:lnTo>
                  <a:pt x="29650" y="9398"/>
                </a:lnTo>
                <a:close/>
                <a:moveTo>
                  <a:pt x="26640" y="8343"/>
                </a:moveTo>
                <a:cubicBezTo>
                  <a:pt x="26812" y="8343"/>
                  <a:pt x="26946" y="8369"/>
                  <a:pt x="27043" y="8421"/>
                </a:cubicBezTo>
                <a:cubicBezTo>
                  <a:pt x="27139" y="8473"/>
                  <a:pt x="27188" y="8566"/>
                  <a:pt x="27188" y="8698"/>
                </a:cubicBezTo>
                <a:cubicBezTo>
                  <a:pt x="27188" y="8773"/>
                  <a:pt x="27172" y="8834"/>
                  <a:pt x="27139" y="8881"/>
                </a:cubicBezTo>
                <a:cubicBezTo>
                  <a:pt x="27106" y="8928"/>
                  <a:pt x="27062" y="8966"/>
                  <a:pt x="27007" y="8994"/>
                </a:cubicBezTo>
                <a:cubicBezTo>
                  <a:pt x="26952" y="9023"/>
                  <a:pt x="26887" y="9042"/>
                  <a:pt x="26811" y="9054"/>
                </a:cubicBezTo>
                <a:cubicBezTo>
                  <a:pt x="26735" y="9065"/>
                  <a:pt x="26654" y="9070"/>
                  <a:pt x="26566" y="9070"/>
                </a:cubicBezTo>
                <a:cubicBezTo>
                  <a:pt x="26521" y="9070"/>
                  <a:pt x="26471" y="9069"/>
                  <a:pt x="26417" y="9067"/>
                </a:cubicBezTo>
                <a:cubicBezTo>
                  <a:pt x="26363" y="9065"/>
                  <a:pt x="26312" y="9062"/>
                  <a:pt x="26265" y="9057"/>
                </a:cubicBezTo>
                <a:lnTo>
                  <a:pt x="26265" y="8343"/>
                </a:lnTo>
                <a:lnTo>
                  <a:pt x="26640" y="8343"/>
                </a:lnTo>
                <a:close/>
                <a:moveTo>
                  <a:pt x="26265" y="7393"/>
                </a:moveTo>
                <a:cubicBezTo>
                  <a:pt x="26301" y="7389"/>
                  <a:pt x="26344" y="7385"/>
                  <a:pt x="26395" y="7383"/>
                </a:cubicBezTo>
                <a:cubicBezTo>
                  <a:pt x="26446" y="7381"/>
                  <a:pt x="26504" y="7380"/>
                  <a:pt x="26569" y="7380"/>
                </a:cubicBezTo>
                <a:cubicBezTo>
                  <a:pt x="26722" y="7380"/>
                  <a:pt x="26847" y="7403"/>
                  <a:pt x="26943" y="7451"/>
                </a:cubicBezTo>
                <a:cubicBezTo>
                  <a:pt x="27039" y="7498"/>
                  <a:pt x="27087" y="7578"/>
                  <a:pt x="27087" y="7691"/>
                </a:cubicBezTo>
                <a:cubicBezTo>
                  <a:pt x="27087" y="7810"/>
                  <a:pt x="27040" y="7893"/>
                  <a:pt x="26948" y="7939"/>
                </a:cubicBezTo>
                <a:cubicBezTo>
                  <a:pt x="26856" y="7986"/>
                  <a:pt x="26728" y="8009"/>
                  <a:pt x="26566" y="8009"/>
                </a:cubicBezTo>
                <a:lnTo>
                  <a:pt x="26265" y="8009"/>
                </a:lnTo>
                <a:lnTo>
                  <a:pt x="26265" y="7393"/>
                </a:lnTo>
                <a:close/>
                <a:moveTo>
                  <a:pt x="27361" y="9245"/>
                </a:moveTo>
                <a:cubicBezTo>
                  <a:pt x="27536" y="9124"/>
                  <a:pt x="27624" y="8943"/>
                  <a:pt x="27624" y="8702"/>
                </a:cubicBezTo>
                <a:cubicBezTo>
                  <a:pt x="27624" y="8560"/>
                  <a:pt x="27590" y="8443"/>
                  <a:pt x="27523" y="8350"/>
                </a:cubicBezTo>
                <a:cubicBezTo>
                  <a:pt x="27455" y="8258"/>
                  <a:pt x="27350" y="8188"/>
                  <a:pt x="27208" y="8140"/>
                </a:cubicBezTo>
                <a:cubicBezTo>
                  <a:pt x="27303" y="8093"/>
                  <a:pt x="27377" y="8030"/>
                  <a:pt x="27430" y="7951"/>
                </a:cubicBezTo>
                <a:cubicBezTo>
                  <a:pt x="27483" y="7872"/>
                  <a:pt x="27509" y="7777"/>
                  <a:pt x="27509" y="7667"/>
                </a:cubicBezTo>
                <a:cubicBezTo>
                  <a:pt x="27509" y="7548"/>
                  <a:pt x="27485" y="7447"/>
                  <a:pt x="27435" y="7366"/>
                </a:cubicBezTo>
                <a:cubicBezTo>
                  <a:pt x="27385" y="7285"/>
                  <a:pt x="27316" y="7219"/>
                  <a:pt x="27227" y="7170"/>
                </a:cubicBezTo>
                <a:cubicBezTo>
                  <a:pt x="27138" y="7120"/>
                  <a:pt x="27033" y="7085"/>
                  <a:pt x="26911" y="7063"/>
                </a:cubicBezTo>
                <a:cubicBezTo>
                  <a:pt x="26789" y="7042"/>
                  <a:pt x="26657" y="7031"/>
                  <a:pt x="26515" y="7031"/>
                </a:cubicBezTo>
                <a:cubicBezTo>
                  <a:pt x="26463" y="7031"/>
                  <a:pt x="26408" y="7032"/>
                  <a:pt x="26351" y="7035"/>
                </a:cubicBezTo>
                <a:cubicBezTo>
                  <a:pt x="26294" y="7037"/>
                  <a:pt x="26235" y="7040"/>
                  <a:pt x="26177" y="7045"/>
                </a:cubicBezTo>
                <a:cubicBezTo>
                  <a:pt x="26118" y="7049"/>
                  <a:pt x="26061" y="7055"/>
                  <a:pt x="26004" y="7063"/>
                </a:cubicBezTo>
                <a:cubicBezTo>
                  <a:pt x="25948" y="7071"/>
                  <a:pt x="25895" y="7080"/>
                  <a:pt x="25846" y="7089"/>
                </a:cubicBezTo>
                <a:lnTo>
                  <a:pt x="25846" y="9365"/>
                </a:lnTo>
                <a:cubicBezTo>
                  <a:pt x="25940" y="9390"/>
                  <a:pt x="26051" y="9406"/>
                  <a:pt x="26177" y="9414"/>
                </a:cubicBezTo>
                <a:cubicBezTo>
                  <a:pt x="26303" y="9422"/>
                  <a:pt x="26428" y="9426"/>
                  <a:pt x="26552" y="9426"/>
                </a:cubicBezTo>
                <a:cubicBezTo>
                  <a:pt x="26915" y="9426"/>
                  <a:pt x="27185" y="9365"/>
                  <a:pt x="27361" y="9245"/>
                </a:cubicBezTo>
                <a:close/>
                <a:moveTo>
                  <a:pt x="24588" y="7418"/>
                </a:moveTo>
                <a:cubicBezTo>
                  <a:pt x="24657" y="7431"/>
                  <a:pt x="24718" y="7452"/>
                  <a:pt x="24768" y="7481"/>
                </a:cubicBezTo>
                <a:cubicBezTo>
                  <a:pt x="24819" y="7510"/>
                  <a:pt x="24858" y="7550"/>
                  <a:pt x="24885" y="7599"/>
                </a:cubicBezTo>
                <a:cubicBezTo>
                  <a:pt x="24912" y="7649"/>
                  <a:pt x="24926" y="7710"/>
                  <a:pt x="24926" y="7782"/>
                </a:cubicBezTo>
                <a:cubicBezTo>
                  <a:pt x="24926" y="7859"/>
                  <a:pt x="24912" y="7922"/>
                  <a:pt x="24885" y="7971"/>
                </a:cubicBezTo>
                <a:cubicBezTo>
                  <a:pt x="24858" y="8021"/>
                  <a:pt x="24818" y="8061"/>
                  <a:pt x="24765" y="8090"/>
                </a:cubicBezTo>
                <a:cubicBezTo>
                  <a:pt x="24712" y="8119"/>
                  <a:pt x="24646" y="8139"/>
                  <a:pt x="24567" y="8151"/>
                </a:cubicBezTo>
                <a:cubicBezTo>
                  <a:pt x="24488" y="8162"/>
                  <a:pt x="24397" y="8167"/>
                  <a:pt x="24293" y="8167"/>
                </a:cubicBezTo>
                <a:lnTo>
                  <a:pt x="24107" y="8167"/>
                </a:lnTo>
                <a:lnTo>
                  <a:pt x="24107" y="7410"/>
                </a:lnTo>
                <a:cubicBezTo>
                  <a:pt x="24184" y="7403"/>
                  <a:pt x="24267" y="7400"/>
                  <a:pt x="24357" y="7400"/>
                </a:cubicBezTo>
                <a:cubicBezTo>
                  <a:pt x="24441" y="7400"/>
                  <a:pt x="24518" y="7406"/>
                  <a:pt x="24588" y="7418"/>
                </a:cubicBezTo>
                <a:close/>
                <a:moveTo>
                  <a:pt x="24013" y="7043"/>
                </a:moveTo>
                <a:cubicBezTo>
                  <a:pt x="23895" y="7051"/>
                  <a:pt x="23785" y="7066"/>
                  <a:pt x="23681" y="7089"/>
                </a:cubicBezTo>
                <a:lnTo>
                  <a:pt x="23681" y="9399"/>
                </a:lnTo>
                <a:lnTo>
                  <a:pt x="24107" y="9399"/>
                </a:lnTo>
                <a:lnTo>
                  <a:pt x="24107" y="8512"/>
                </a:lnTo>
                <a:lnTo>
                  <a:pt x="24314" y="8512"/>
                </a:lnTo>
                <a:lnTo>
                  <a:pt x="24378" y="8512"/>
                </a:lnTo>
                <a:cubicBezTo>
                  <a:pt x="24400" y="8512"/>
                  <a:pt x="24427" y="8511"/>
                  <a:pt x="24459" y="8509"/>
                </a:cubicBezTo>
                <a:cubicBezTo>
                  <a:pt x="24502" y="8563"/>
                  <a:pt x="24548" y="8625"/>
                  <a:pt x="24598" y="8693"/>
                </a:cubicBezTo>
                <a:cubicBezTo>
                  <a:pt x="24647" y="8762"/>
                  <a:pt x="24697" y="8835"/>
                  <a:pt x="24748" y="8913"/>
                </a:cubicBezTo>
                <a:cubicBezTo>
                  <a:pt x="24799" y="8991"/>
                  <a:pt x="24849" y="9071"/>
                  <a:pt x="24899" y="9153"/>
                </a:cubicBezTo>
                <a:cubicBezTo>
                  <a:pt x="24948" y="9236"/>
                  <a:pt x="24994" y="9317"/>
                  <a:pt x="25037" y="9399"/>
                </a:cubicBezTo>
                <a:lnTo>
                  <a:pt x="25514" y="9399"/>
                </a:lnTo>
                <a:cubicBezTo>
                  <a:pt x="25473" y="9311"/>
                  <a:pt x="25427" y="9221"/>
                  <a:pt x="25375" y="9130"/>
                </a:cubicBezTo>
                <a:cubicBezTo>
                  <a:pt x="25323" y="9038"/>
                  <a:pt x="25269" y="8949"/>
                  <a:pt x="25213" y="8862"/>
                </a:cubicBezTo>
                <a:cubicBezTo>
                  <a:pt x="25157" y="8776"/>
                  <a:pt x="25101" y="8695"/>
                  <a:pt x="25047" y="8621"/>
                </a:cubicBezTo>
                <a:cubicBezTo>
                  <a:pt x="24993" y="8546"/>
                  <a:pt x="24945" y="8483"/>
                  <a:pt x="24902" y="8431"/>
                </a:cubicBezTo>
                <a:cubicBezTo>
                  <a:pt x="25215" y="8319"/>
                  <a:pt x="25372" y="8103"/>
                  <a:pt x="25372" y="7785"/>
                </a:cubicBezTo>
                <a:cubicBezTo>
                  <a:pt x="25372" y="7531"/>
                  <a:pt x="25282" y="7341"/>
                  <a:pt x="25103" y="7217"/>
                </a:cubicBezTo>
                <a:cubicBezTo>
                  <a:pt x="24924" y="7093"/>
                  <a:pt x="24665" y="7031"/>
                  <a:pt x="24327" y="7031"/>
                </a:cubicBezTo>
                <a:cubicBezTo>
                  <a:pt x="24235" y="7031"/>
                  <a:pt x="24130" y="7035"/>
                  <a:pt x="24013" y="7043"/>
                </a:cubicBezTo>
                <a:close/>
                <a:moveTo>
                  <a:pt x="22252" y="7508"/>
                </a:moveTo>
                <a:cubicBezTo>
                  <a:pt x="22302" y="7623"/>
                  <a:pt x="22360" y="7767"/>
                  <a:pt x="22428" y="7941"/>
                </a:cubicBezTo>
                <a:cubicBezTo>
                  <a:pt x="22496" y="8115"/>
                  <a:pt x="22566" y="8302"/>
                  <a:pt x="22638" y="8502"/>
                </a:cubicBezTo>
                <a:lnTo>
                  <a:pt x="21867" y="8502"/>
                </a:lnTo>
                <a:cubicBezTo>
                  <a:pt x="21939" y="8302"/>
                  <a:pt x="22008" y="8116"/>
                  <a:pt x="22075" y="7944"/>
                </a:cubicBezTo>
                <a:cubicBezTo>
                  <a:pt x="22141" y="7773"/>
                  <a:pt x="22200" y="7628"/>
                  <a:pt x="22252" y="7508"/>
                </a:cubicBezTo>
                <a:close/>
                <a:moveTo>
                  <a:pt x="23404" y="9399"/>
                </a:moveTo>
                <a:cubicBezTo>
                  <a:pt x="23316" y="9148"/>
                  <a:pt x="23232" y="8917"/>
                  <a:pt x="23152" y="8705"/>
                </a:cubicBezTo>
                <a:cubicBezTo>
                  <a:pt x="23072" y="8493"/>
                  <a:pt x="22994" y="8293"/>
                  <a:pt x="22919" y="8103"/>
                </a:cubicBezTo>
                <a:cubicBezTo>
                  <a:pt x="22843" y="7914"/>
                  <a:pt x="22768" y="7734"/>
                  <a:pt x="22694" y="7562"/>
                </a:cubicBezTo>
                <a:cubicBezTo>
                  <a:pt x="22619" y="7391"/>
                  <a:pt x="22543" y="7222"/>
                  <a:pt x="22464" y="7055"/>
                </a:cubicBezTo>
                <a:lnTo>
                  <a:pt x="22057" y="7055"/>
                </a:lnTo>
                <a:cubicBezTo>
                  <a:pt x="21978" y="7222"/>
                  <a:pt x="21902" y="7391"/>
                  <a:pt x="21827" y="7562"/>
                </a:cubicBezTo>
                <a:cubicBezTo>
                  <a:pt x="21753" y="7734"/>
                  <a:pt x="21678" y="7914"/>
                  <a:pt x="21602" y="8103"/>
                </a:cubicBezTo>
                <a:cubicBezTo>
                  <a:pt x="21527" y="8293"/>
                  <a:pt x="21450" y="8493"/>
                  <a:pt x="21371" y="8705"/>
                </a:cubicBezTo>
                <a:cubicBezTo>
                  <a:pt x="21292" y="8917"/>
                  <a:pt x="21209" y="9148"/>
                  <a:pt x="21121" y="9399"/>
                </a:cubicBezTo>
                <a:lnTo>
                  <a:pt x="21564" y="9399"/>
                </a:lnTo>
                <a:cubicBezTo>
                  <a:pt x="21596" y="9308"/>
                  <a:pt x="21628" y="9218"/>
                  <a:pt x="21661" y="9126"/>
                </a:cubicBezTo>
                <a:cubicBezTo>
                  <a:pt x="21693" y="9035"/>
                  <a:pt x="21726" y="8942"/>
                  <a:pt x="21757" y="8847"/>
                </a:cubicBezTo>
                <a:lnTo>
                  <a:pt x="22747" y="8847"/>
                </a:lnTo>
                <a:cubicBezTo>
                  <a:pt x="22779" y="8942"/>
                  <a:pt x="22811" y="9035"/>
                  <a:pt x="22845" y="9125"/>
                </a:cubicBezTo>
                <a:cubicBezTo>
                  <a:pt x="22879" y="9215"/>
                  <a:pt x="22912" y="9306"/>
                  <a:pt x="22944" y="9399"/>
                </a:cubicBezTo>
                <a:lnTo>
                  <a:pt x="23404" y="9399"/>
                </a:lnTo>
                <a:close/>
                <a:moveTo>
                  <a:pt x="19515" y="7418"/>
                </a:moveTo>
                <a:cubicBezTo>
                  <a:pt x="19585" y="7431"/>
                  <a:pt x="19645" y="7452"/>
                  <a:pt x="19696" y="7481"/>
                </a:cubicBezTo>
                <a:cubicBezTo>
                  <a:pt x="19747" y="7510"/>
                  <a:pt x="19786" y="7550"/>
                  <a:pt x="19813" y="7599"/>
                </a:cubicBezTo>
                <a:cubicBezTo>
                  <a:pt x="19840" y="7649"/>
                  <a:pt x="19853" y="7710"/>
                  <a:pt x="19853" y="7782"/>
                </a:cubicBezTo>
                <a:cubicBezTo>
                  <a:pt x="19853" y="7859"/>
                  <a:pt x="19840" y="7922"/>
                  <a:pt x="19813" y="7971"/>
                </a:cubicBezTo>
                <a:cubicBezTo>
                  <a:pt x="19786" y="8021"/>
                  <a:pt x="19746" y="8061"/>
                  <a:pt x="19693" y="8090"/>
                </a:cubicBezTo>
                <a:cubicBezTo>
                  <a:pt x="19640" y="8119"/>
                  <a:pt x="19574" y="8139"/>
                  <a:pt x="19495" y="8151"/>
                </a:cubicBezTo>
                <a:cubicBezTo>
                  <a:pt x="19416" y="8162"/>
                  <a:pt x="19325" y="8167"/>
                  <a:pt x="19221" y="8167"/>
                </a:cubicBezTo>
                <a:lnTo>
                  <a:pt x="19035" y="8167"/>
                </a:lnTo>
                <a:lnTo>
                  <a:pt x="19035" y="7410"/>
                </a:lnTo>
                <a:cubicBezTo>
                  <a:pt x="19112" y="7403"/>
                  <a:pt x="19195" y="7400"/>
                  <a:pt x="19285" y="7400"/>
                </a:cubicBezTo>
                <a:cubicBezTo>
                  <a:pt x="19369" y="7400"/>
                  <a:pt x="19445" y="7406"/>
                  <a:pt x="19515" y="7418"/>
                </a:cubicBezTo>
                <a:close/>
                <a:moveTo>
                  <a:pt x="18940" y="7043"/>
                </a:moveTo>
                <a:cubicBezTo>
                  <a:pt x="18823" y="7051"/>
                  <a:pt x="18713" y="7066"/>
                  <a:pt x="18609" y="7089"/>
                </a:cubicBezTo>
                <a:lnTo>
                  <a:pt x="18609" y="9399"/>
                </a:lnTo>
                <a:lnTo>
                  <a:pt x="19035" y="9399"/>
                </a:lnTo>
                <a:lnTo>
                  <a:pt x="19035" y="8512"/>
                </a:lnTo>
                <a:lnTo>
                  <a:pt x="19241" y="8512"/>
                </a:lnTo>
                <a:lnTo>
                  <a:pt x="19306" y="8512"/>
                </a:lnTo>
                <a:cubicBezTo>
                  <a:pt x="19328" y="8512"/>
                  <a:pt x="19355" y="8511"/>
                  <a:pt x="19387" y="8509"/>
                </a:cubicBezTo>
                <a:cubicBezTo>
                  <a:pt x="19430" y="8563"/>
                  <a:pt x="19476" y="8625"/>
                  <a:pt x="19525" y="8693"/>
                </a:cubicBezTo>
                <a:cubicBezTo>
                  <a:pt x="19575" y="8762"/>
                  <a:pt x="19625" y="8835"/>
                  <a:pt x="19676" y="8913"/>
                </a:cubicBezTo>
                <a:cubicBezTo>
                  <a:pt x="19727" y="8991"/>
                  <a:pt x="19777" y="9071"/>
                  <a:pt x="19826" y="9153"/>
                </a:cubicBezTo>
                <a:cubicBezTo>
                  <a:pt x="19876" y="9236"/>
                  <a:pt x="19922" y="9317"/>
                  <a:pt x="19965" y="9399"/>
                </a:cubicBezTo>
                <a:lnTo>
                  <a:pt x="20442" y="9399"/>
                </a:lnTo>
                <a:cubicBezTo>
                  <a:pt x="20401" y="9311"/>
                  <a:pt x="20355" y="9221"/>
                  <a:pt x="20303" y="9130"/>
                </a:cubicBezTo>
                <a:cubicBezTo>
                  <a:pt x="20251" y="9038"/>
                  <a:pt x="20197" y="8949"/>
                  <a:pt x="20141" y="8862"/>
                </a:cubicBezTo>
                <a:cubicBezTo>
                  <a:pt x="20085" y="8776"/>
                  <a:pt x="20029" y="8695"/>
                  <a:pt x="19975" y="8621"/>
                </a:cubicBezTo>
                <a:cubicBezTo>
                  <a:pt x="19921" y="8546"/>
                  <a:pt x="19872" y="8483"/>
                  <a:pt x="19830" y="8431"/>
                </a:cubicBezTo>
                <a:cubicBezTo>
                  <a:pt x="20143" y="8319"/>
                  <a:pt x="20300" y="8103"/>
                  <a:pt x="20300" y="7785"/>
                </a:cubicBezTo>
                <a:cubicBezTo>
                  <a:pt x="20300" y="7531"/>
                  <a:pt x="20210" y="7341"/>
                  <a:pt x="20031" y="7217"/>
                </a:cubicBezTo>
                <a:cubicBezTo>
                  <a:pt x="19852" y="7093"/>
                  <a:pt x="19593" y="7031"/>
                  <a:pt x="19255" y="7031"/>
                </a:cubicBezTo>
                <a:cubicBezTo>
                  <a:pt x="19162" y="7031"/>
                  <a:pt x="19058" y="7035"/>
                  <a:pt x="18940" y="7043"/>
                </a:cubicBezTo>
                <a:close/>
                <a:moveTo>
                  <a:pt x="18206" y="9398"/>
                </a:moveTo>
                <a:lnTo>
                  <a:pt x="18206" y="9037"/>
                </a:lnTo>
                <a:lnTo>
                  <a:pt x="17046" y="9037"/>
                </a:lnTo>
                <a:lnTo>
                  <a:pt x="17046" y="8350"/>
                </a:lnTo>
                <a:lnTo>
                  <a:pt x="18006" y="8350"/>
                </a:lnTo>
                <a:lnTo>
                  <a:pt x="18006" y="7995"/>
                </a:lnTo>
                <a:lnTo>
                  <a:pt x="17046" y="7995"/>
                </a:lnTo>
                <a:lnTo>
                  <a:pt x="17046" y="7417"/>
                </a:lnTo>
                <a:lnTo>
                  <a:pt x="18125" y="7417"/>
                </a:lnTo>
                <a:lnTo>
                  <a:pt x="18125" y="7055"/>
                </a:lnTo>
                <a:lnTo>
                  <a:pt x="16620" y="7055"/>
                </a:lnTo>
                <a:lnTo>
                  <a:pt x="16620" y="9398"/>
                </a:lnTo>
                <a:lnTo>
                  <a:pt x="18206" y="9398"/>
                </a:lnTo>
                <a:close/>
                <a:moveTo>
                  <a:pt x="14666" y="7410"/>
                </a:moveTo>
                <a:cubicBezTo>
                  <a:pt x="14720" y="7403"/>
                  <a:pt x="14810" y="7400"/>
                  <a:pt x="14936" y="7400"/>
                </a:cubicBezTo>
                <a:cubicBezTo>
                  <a:pt x="15225" y="7400"/>
                  <a:pt x="15438" y="7471"/>
                  <a:pt x="15576" y="7613"/>
                </a:cubicBezTo>
                <a:cubicBezTo>
                  <a:pt x="15713" y="7755"/>
                  <a:pt x="15782" y="7959"/>
                  <a:pt x="15782" y="8225"/>
                </a:cubicBezTo>
                <a:cubicBezTo>
                  <a:pt x="15782" y="8487"/>
                  <a:pt x="15711" y="8690"/>
                  <a:pt x="15571" y="8835"/>
                </a:cubicBezTo>
                <a:cubicBezTo>
                  <a:pt x="15430" y="8981"/>
                  <a:pt x="15216" y="9054"/>
                  <a:pt x="14930" y="9054"/>
                </a:cubicBezTo>
                <a:cubicBezTo>
                  <a:pt x="14860" y="9054"/>
                  <a:pt x="14805" y="9053"/>
                  <a:pt x="14764" y="9052"/>
                </a:cubicBezTo>
                <a:cubicBezTo>
                  <a:pt x="14723" y="9051"/>
                  <a:pt x="14691" y="9049"/>
                  <a:pt x="14666" y="9047"/>
                </a:cubicBezTo>
                <a:lnTo>
                  <a:pt x="14666" y="7410"/>
                </a:lnTo>
                <a:close/>
                <a:moveTo>
                  <a:pt x="16134" y="7689"/>
                </a:moveTo>
                <a:cubicBezTo>
                  <a:pt x="16071" y="7539"/>
                  <a:pt x="15981" y="7415"/>
                  <a:pt x="15865" y="7317"/>
                </a:cubicBezTo>
                <a:cubicBezTo>
                  <a:pt x="15749" y="7219"/>
                  <a:pt x="15609" y="7147"/>
                  <a:pt x="15447" y="7101"/>
                </a:cubicBezTo>
                <a:cubicBezTo>
                  <a:pt x="15285" y="7054"/>
                  <a:pt x="15106" y="7031"/>
                  <a:pt x="14909" y="7031"/>
                </a:cubicBezTo>
                <a:cubicBezTo>
                  <a:pt x="14815" y="7031"/>
                  <a:pt x="14707" y="7034"/>
                  <a:pt x="14585" y="7041"/>
                </a:cubicBezTo>
                <a:cubicBezTo>
                  <a:pt x="14463" y="7048"/>
                  <a:pt x="14348" y="7064"/>
                  <a:pt x="14240" y="7089"/>
                </a:cubicBezTo>
                <a:lnTo>
                  <a:pt x="14240" y="9365"/>
                </a:lnTo>
                <a:cubicBezTo>
                  <a:pt x="14348" y="9390"/>
                  <a:pt x="14462" y="9406"/>
                  <a:pt x="14581" y="9414"/>
                </a:cubicBezTo>
                <a:cubicBezTo>
                  <a:pt x="14701" y="9422"/>
                  <a:pt x="14808" y="9426"/>
                  <a:pt x="14903" y="9426"/>
                </a:cubicBezTo>
                <a:cubicBezTo>
                  <a:pt x="15101" y="9426"/>
                  <a:pt x="15282" y="9401"/>
                  <a:pt x="15445" y="9353"/>
                </a:cubicBezTo>
                <a:cubicBezTo>
                  <a:pt x="15609" y="9304"/>
                  <a:pt x="15749" y="9230"/>
                  <a:pt x="15865" y="9130"/>
                </a:cubicBezTo>
                <a:cubicBezTo>
                  <a:pt x="15981" y="9029"/>
                  <a:pt x="16071" y="8904"/>
                  <a:pt x="16134" y="8754"/>
                </a:cubicBezTo>
                <a:cubicBezTo>
                  <a:pt x="16197" y="8604"/>
                  <a:pt x="16228" y="8428"/>
                  <a:pt x="16228" y="8225"/>
                </a:cubicBezTo>
                <a:cubicBezTo>
                  <a:pt x="16228" y="8018"/>
                  <a:pt x="16197" y="7839"/>
                  <a:pt x="16134" y="7689"/>
                </a:cubicBezTo>
                <a:close/>
                <a:moveTo>
                  <a:pt x="37053" y="3528"/>
                </a:moveTo>
                <a:lnTo>
                  <a:pt x="37053" y="3896"/>
                </a:lnTo>
                <a:lnTo>
                  <a:pt x="37773" y="3896"/>
                </a:lnTo>
                <a:lnTo>
                  <a:pt x="37773" y="5871"/>
                </a:lnTo>
                <a:lnTo>
                  <a:pt x="38203" y="5871"/>
                </a:lnTo>
                <a:lnTo>
                  <a:pt x="38203" y="3896"/>
                </a:lnTo>
                <a:lnTo>
                  <a:pt x="38923" y="3896"/>
                </a:lnTo>
                <a:lnTo>
                  <a:pt x="38923" y="3528"/>
                </a:lnTo>
                <a:lnTo>
                  <a:pt x="37053" y="3528"/>
                </a:lnTo>
                <a:close/>
                <a:moveTo>
                  <a:pt x="36617" y="3216"/>
                </a:moveTo>
                <a:cubicBezTo>
                  <a:pt x="36663" y="3176"/>
                  <a:pt x="36685" y="3121"/>
                  <a:pt x="36685" y="3051"/>
                </a:cubicBezTo>
                <a:cubicBezTo>
                  <a:pt x="36685" y="2981"/>
                  <a:pt x="36663" y="2925"/>
                  <a:pt x="36617" y="2883"/>
                </a:cubicBezTo>
                <a:cubicBezTo>
                  <a:pt x="36572" y="2842"/>
                  <a:pt x="36519" y="2821"/>
                  <a:pt x="36459" y="2821"/>
                </a:cubicBezTo>
                <a:cubicBezTo>
                  <a:pt x="36398" y="2821"/>
                  <a:pt x="36344" y="2842"/>
                  <a:pt x="36298" y="2883"/>
                </a:cubicBezTo>
                <a:cubicBezTo>
                  <a:pt x="36252" y="2925"/>
                  <a:pt x="36229" y="2981"/>
                  <a:pt x="36229" y="3051"/>
                </a:cubicBezTo>
                <a:cubicBezTo>
                  <a:pt x="36229" y="3121"/>
                  <a:pt x="36252" y="3176"/>
                  <a:pt x="36298" y="3216"/>
                </a:cubicBezTo>
                <a:cubicBezTo>
                  <a:pt x="36344" y="3257"/>
                  <a:pt x="36398" y="3277"/>
                  <a:pt x="36459" y="3277"/>
                </a:cubicBezTo>
                <a:cubicBezTo>
                  <a:pt x="36519" y="3277"/>
                  <a:pt x="36572" y="3257"/>
                  <a:pt x="36617" y="3216"/>
                </a:cubicBezTo>
                <a:close/>
                <a:moveTo>
                  <a:pt x="36112" y="3981"/>
                </a:moveTo>
                <a:cubicBezTo>
                  <a:pt x="36161" y="4096"/>
                  <a:pt x="36220" y="4240"/>
                  <a:pt x="36288" y="4414"/>
                </a:cubicBezTo>
                <a:cubicBezTo>
                  <a:pt x="36355" y="4587"/>
                  <a:pt x="36425" y="4775"/>
                  <a:pt x="36498" y="4975"/>
                </a:cubicBezTo>
                <a:lnTo>
                  <a:pt x="35726" y="4975"/>
                </a:lnTo>
                <a:cubicBezTo>
                  <a:pt x="35799" y="4775"/>
                  <a:pt x="35868" y="4588"/>
                  <a:pt x="35934" y="4417"/>
                </a:cubicBezTo>
                <a:cubicBezTo>
                  <a:pt x="36001" y="4246"/>
                  <a:pt x="36060" y="4100"/>
                  <a:pt x="36112" y="3981"/>
                </a:cubicBezTo>
                <a:close/>
                <a:moveTo>
                  <a:pt x="35919" y="3216"/>
                </a:moveTo>
                <a:cubicBezTo>
                  <a:pt x="35965" y="3176"/>
                  <a:pt x="35989" y="3121"/>
                  <a:pt x="35989" y="3051"/>
                </a:cubicBezTo>
                <a:cubicBezTo>
                  <a:pt x="35989" y="2981"/>
                  <a:pt x="35965" y="2925"/>
                  <a:pt x="35919" y="2883"/>
                </a:cubicBezTo>
                <a:cubicBezTo>
                  <a:pt x="35873" y="2842"/>
                  <a:pt x="35819" y="2821"/>
                  <a:pt x="35759" y="2821"/>
                </a:cubicBezTo>
                <a:cubicBezTo>
                  <a:pt x="35698" y="2821"/>
                  <a:pt x="35645" y="2842"/>
                  <a:pt x="35600" y="2883"/>
                </a:cubicBezTo>
                <a:cubicBezTo>
                  <a:pt x="35554" y="2925"/>
                  <a:pt x="35532" y="2981"/>
                  <a:pt x="35532" y="3051"/>
                </a:cubicBezTo>
                <a:cubicBezTo>
                  <a:pt x="35532" y="3121"/>
                  <a:pt x="35554" y="3176"/>
                  <a:pt x="35600" y="3216"/>
                </a:cubicBezTo>
                <a:cubicBezTo>
                  <a:pt x="35645" y="3257"/>
                  <a:pt x="35698" y="3277"/>
                  <a:pt x="35759" y="3277"/>
                </a:cubicBezTo>
                <a:cubicBezTo>
                  <a:pt x="35819" y="3277"/>
                  <a:pt x="35873" y="3257"/>
                  <a:pt x="35919" y="3216"/>
                </a:cubicBezTo>
                <a:close/>
                <a:moveTo>
                  <a:pt x="37264" y="5871"/>
                </a:moveTo>
                <a:cubicBezTo>
                  <a:pt x="37176" y="5621"/>
                  <a:pt x="37092" y="5390"/>
                  <a:pt x="37012" y="5178"/>
                </a:cubicBezTo>
                <a:cubicBezTo>
                  <a:pt x="36931" y="4966"/>
                  <a:pt x="36854" y="4765"/>
                  <a:pt x="36778" y="4576"/>
                </a:cubicBezTo>
                <a:cubicBezTo>
                  <a:pt x="36703" y="4387"/>
                  <a:pt x="36628" y="4206"/>
                  <a:pt x="36553" y="4035"/>
                </a:cubicBezTo>
                <a:cubicBezTo>
                  <a:pt x="36479" y="3864"/>
                  <a:pt x="36402" y="3695"/>
                  <a:pt x="36323" y="3528"/>
                </a:cubicBezTo>
                <a:lnTo>
                  <a:pt x="35917" y="3528"/>
                </a:lnTo>
                <a:cubicBezTo>
                  <a:pt x="35838" y="3695"/>
                  <a:pt x="35761" y="3864"/>
                  <a:pt x="35687" y="4035"/>
                </a:cubicBezTo>
                <a:cubicBezTo>
                  <a:pt x="35612" y="4206"/>
                  <a:pt x="35537" y="4387"/>
                  <a:pt x="35462" y="4576"/>
                </a:cubicBezTo>
                <a:cubicBezTo>
                  <a:pt x="35387" y="4765"/>
                  <a:pt x="35309" y="4966"/>
                  <a:pt x="35231" y="5178"/>
                </a:cubicBezTo>
                <a:cubicBezTo>
                  <a:pt x="35152" y="5390"/>
                  <a:pt x="35068" y="5621"/>
                  <a:pt x="34981" y="5871"/>
                </a:cubicBezTo>
                <a:lnTo>
                  <a:pt x="35424" y="5871"/>
                </a:lnTo>
                <a:cubicBezTo>
                  <a:pt x="35455" y="5781"/>
                  <a:pt x="35487" y="5690"/>
                  <a:pt x="35520" y="5599"/>
                </a:cubicBezTo>
                <a:cubicBezTo>
                  <a:pt x="35553" y="5508"/>
                  <a:pt x="35585" y="5415"/>
                  <a:pt x="35617" y="5320"/>
                </a:cubicBezTo>
                <a:lnTo>
                  <a:pt x="36607" y="5320"/>
                </a:lnTo>
                <a:cubicBezTo>
                  <a:pt x="36638" y="5415"/>
                  <a:pt x="36671" y="5507"/>
                  <a:pt x="36705" y="5597"/>
                </a:cubicBezTo>
                <a:cubicBezTo>
                  <a:pt x="36739" y="5688"/>
                  <a:pt x="36772" y="5779"/>
                  <a:pt x="36804" y="5871"/>
                </a:cubicBezTo>
                <a:lnTo>
                  <a:pt x="37264" y="5871"/>
                </a:lnTo>
                <a:close/>
                <a:moveTo>
                  <a:pt x="33280" y="3528"/>
                </a:moveTo>
                <a:lnTo>
                  <a:pt x="33280" y="3896"/>
                </a:lnTo>
                <a:lnTo>
                  <a:pt x="34000" y="3896"/>
                </a:lnTo>
                <a:lnTo>
                  <a:pt x="34000" y="5871"/>
                </a:lnTo>
                <a:lnTo>
                  <a:pt x="34429" y="5871"/>
                </a:lnTo>
                <a:lnTo>
                  <a:pt x="34429" y="3896"/>
                </a:lnTo>
                <a:lnTo>
                  <a:pt x="35150" y="3896"/>
                </a:lnTo>
                <a:lnTo>
                  <a:pt x="35150" y="3528"/>
                </a:lnTo>
                <a:lnTo>
                  <a:pt x="33280" y="3528"/>
                </a:lnTo>
                <a:close/>
                <a:moveTo>
                  <a:pt x="32523" y="5871"/>
                </a:moveTo>
                <a:lnTo>
                  <a:pt x="32949" y="5871"/>
                </a:lnTo>
                <a:lnTo>
                  <a:pt x="32949" y="3528"/>
                </a:lnTo>
                <a:lnTo>
                  <a:pt x="32523" y="3528"/>
                </a:lnTo>
                <a:lnTo>
                  <a:pt x="32523" y="5871"/>
                </a:lnTo>
                <a:close/>
                <a:moveTo>
                  <a:pt x="31211" y="5503"/>
                </a:moveTo>
                <a:lnTo>
                  <a:pt x="31211" y="3528"/>
                </a:lnTo>
                <a:lnTo>
                  <a:pt x="30785" y="3528"/>
                </a:lnTo>
                <a:lnTo>
                  <a:pt x="30785" y="5871"/>
                </a:lnTo>
                <a:lnTo>
                  <a:pt x="32266" y="5871"/>
                </a:lnTo>
                <a:lnTo>
                  <a:pt x="32266" y="5503"/>
                </a:lnTo>
                <a:lnTo>
                  <a:pt x="31211" y="5503"/>
                </a:lnTo>
                <a:close/>
                <a:moveTo>
                  <a:pt x="29350" y="3981"/>
                </a:moveTo>
                <a:cubicBezTo>
                  <a:pt x="29400" y="4096"/>
                  <a:pt x="29459" y="4240"/>
                  <a:pt x="29526" y="4414"/>
                </a:cubicBezTo>
                <a:cubicBezTo>
                  <a:pt x="29594" y="4587"/>
                  <a:pt x="29664" y="4775"/>
                  <a:pt x="29736" y="4975"/>
                </a:cubicBezTo>
                <a:lnTo>
                  <a:pt x="28965" y="4975"/>
                </a:lnTo>
                <a:cubicBezTo>
                  <a:pt x="29037" y="4775"/>
                  <a:pt x="29106" y="4588"/>
                  <a:pt x="29173" y="4417"/>
                </a:cubicBezTo>
                <a:cubicBezTo>
                  <a:pt x="29239" y="4246"/>
                  <a:pt x="29299" y="4100"/>
                  <a:pt x="29350" y="3981"/>
                </a:cubicBezTo>
                <a:close/>
                <a:moveTo>
                  <a:pt x="30502" y="5871"/>
                </a:moveTo>
                <a:cubicBezTo>
                  <a:pt x="30414" y="5621"/>
                  <a:pt x="30330" y="5390"/>
                  <a:pt x="30250" y="5178"/>
                </a:cubicBezTo>
                <a:cubicBezTo>
                  <a:pt x="30170" y="4966"/>
                  <a:pt x="30092" y="4765"/>
                  <a:pt x="30017" y="4576"/>
                </a:cubicBezTo>
                <a:cubicBezTo>
                  <a:pt x="29941" y="4387"/>
                  <a:pt x="29866" y="4206"/>
                  <a:pt x="29792" y="4035"/>
                </a:cubicBezTo>
                <a:cubicBezTo>
                  <a:pt x="29717" y="3864"/>
                  <a:pt x="29641" y="3695"/>
                  <a:pt x="29562" y="3528"/>
                </a:cubicBezTo>
                <a:lnTo>
                  <a:pt x="29155" y="3528"/>
                </a:lnTo>
                <a:cubicBezTo>
                  <a:pt x="29076" y="3695"/>
                  <a:pt x="29000" y="3864"/>
                  <a:pt x="28925" y="4035"/>
                </a:cubicBezTo>
                <a:cubicBezTo>
                  <a:pt x="28851" y="4206"/>
                  <a:pt x="28776" y="4387"/>
                  <a:pt x="28701" y="4576"/>
                </a:cubicBezTo>
                <a:cubicBezTo>
                  <a:pt x="28625" y="4765"/>
                  <a:pt x="28548" y="4966"/>
                  <a:pt x="28469" y="5178"/>
                </a:cubicBezTo>
                <a:cubicBezTo>
                  <a:pt x="28390" y="5390"/>
                  <a:pt x="28307" y="5621"/>
                  <a:pt x="28219" y="5871"/>
                </a:cubicBezTo>
                <a:lnTo>
                  <a:pt x="28662" y="5871"/>
                </a:lnTo>
                <a:cubicBezTo>
                  <a:pt x="28694" y="5781"/>
                  <a:pt x="28726" y="5690"/>
                  <a:pt x="28759" y="5599"/>
                </a:cubicBezTo>
                <a:cubicBezTo>
                  <a:pt x="28792" y="5508"/>
                  <a:pt x="28824" y="5415"/>
                  <a:pt x="28856" y="5320"/>
                </a:cubicBezTo>
                <a:lnTo>
                  <a:pt x="29845" y="5320"/>
                </a:lnTo>
                <a:cubicBezTo>
                  <a:pt x="29877" y="5415"/>
                  <a:pt x="29910" y="5507"/>
                  <a:pt x="29944" y="5597"/>
                </a:cubicBezTo>
                <a:cubicBezTo>
                  <a:pt x="29978" y="5687"/>
                  <a:pt x="30010" y="5779"/>
                  <a:pt x="30042" y="5871"/>
                </a:cubicBezTo>
                <a:lnTo>
                  <a:pt x="30502" y="5871"/>
                </a:lnTo>
                <a:close/>
                <a:moveTo>
                  <a:pt x="27560" y="5853"/>
                </a:moveTo>
                <a:cubicBezTo>
                  <a:pt x="27677" y="5807"/>
                  <a:pt x="27773" y="5742"/>
                  <a:pt x="27849" y="5658"/>
                </a:cubicBezTo>
                <a:cubicBezTo>
                  <a:pt x="27924" y="5575"/>
                  <a:pt x="27981" y="5477"/>
                  <a:pt x="28018" y="5364"/>
                </a:cubicBezTo>
                <a:cubicBezTo>
                  <a:pt x="28055" y="5251"/>
                  <a:pt x="28074" y="5127"/>
                  <a:pt x="28074" y="4992"/>
                </a:cubicBezTo>
                <a:lnTo>
                  <a:pt x="28074" y="3528"/>
                </a:lnTo>
                <a:lnTo>
                  <a:pt x="27644" y="3528"/>
                </a:lnTo>
                <a:lnTo>
                  <a:pt x="27644" y="4951"/>
                </a:lnTo>
                <a:cubicBezTo>
                  <a:pt x="27644" y="5057"/>
                  <a:pt x="27633" y="5148"/>
                  <a:pt x="27609" y="5224"/>
                </a:cubicBezTo>
                <a:cubicBezTo>
                  <a:pt x="27585" y="5299"/>
                  <a:pt x="27551" y="5360"/>
                  <a:pt x="27507" y="5408"/>
                </a:cubicBezTo>
                <a:cubicBezTo>
                  <a:pt x="27463" y="5455"/>
                  <a:pt x="27411" y="5490"/>
                  <a:pt x="27350" y="5513"/>
                </a:cubicBezTo>
                <a:cubicBezTo>
                  <a:pt x="27289" y="5535"/>
                  <a:pt x="27222" y="5547"/>
                  <a:pt x="27147" y="5547"/>
                </a:cubicBezTo>
                <a:cubicBezTo>
                  <a:pt x="27073" y="5547"/>
                  <a:pt x="27006" y="5535"/>
                  <a:pt x="26946" y="5513"/>
                </a:cubicBezTo>
                <a:cubicBezTo>
                  <a:pt x="26886" y="5490"/>
                  <a:pt x="26835" y="5455"/>
                  <a:pt x="26791" y="5408"/>
                </a:cubicBezTo>
                <a:cubicBezTo>
                  <a:pt x="26746" y="5360"/>
                  <a:pt x="26713" y="5299"/>
                  <a:pt x="26689" y="5224"/>
                </a:cubicBezTo>
                <a:cubicBezTo>
                  <a:pt x="26665" y="5148"/>
                  <a:pt x="26654" y="5057"/>
                  <a:pt x="26654" y="4951"/>
                </a:cubicBezTo>
                <a:lnTo>
                  <a:pt x="26654" y="3528"/>
                </a:lnTo>
                <a:lnTo>
                  <a:pt x="26224" y="3528"/>
                </a:lnTo>
                <a:lnTo>
                  <a:pt x="26224" y="4992"/>
                </a:lnTo>
                <a:cubicBezTo>
                  <a:pt x="26224" y="5127"/>
                  <a:pt x="26242" y="5251"/>
                  <a:pt x="26278" y="5364"/>
                </a:cubicBezTo>
                <a:cubicBezTo>
                  <a:pt x="26314" y="5477"/>
                  <a:pt x="26370" y="5575"/>
                  <a:pt x="26445" y="5658"/>
                </a:cubicBezTo>
                <a:cubicBezTo>
                  <a:pt x="26521" y="5742"/>
                  <a:pt x="26616" y="5807"/>
                  <a:pt x="26731" y="5853"/>
                </a:cubicBezTo>
                <a:cubicBezTo>
                  <a:pt x="26846" y="5899"/>
                  <a:pt x="26984" y="5922"/>
                  <a:pt x="27144" y="5922"/>
                </a:cubicBezTo>
                <a:cubicBezTo>
                  <a:pt x="27304" y="5922"/>
                  <a:pt x="27443" y="5899"/>
                  <a:pt x="27560" y="5853"/>
                </a:cubicBezTo>
                <a:close/>
                <a:moveTo>
                  <a:pt x="24011" y="4349"/>
                </a:moveTo>
                <a:cubicBezTo>
                  <a:pt x="24042" y="4246"/>
                  <a:pt x="24088" y="4157"/>
                  <a:pt x="24148" y="4082"/>
                </a:cubicBezTo>
                <a:cubicBezTo>
                  <a:pt x="24207" y="4008"/>
                  <a:pt x="24280" y="3950"/>
                  <a:pt x="24366" y="3910"/>
                </a:cubicBezTo>
                <a:cubicBezTo>
                  <a:pt x="24451" y="3869"/>
                  <a:pt x="24548" y="3849"/>
                  <a:pt x="24657" y="3849"/>
                </a:cubicBezTo>
                <a:cubicBezTo>
                  <a:pt x="24763" y="3849"/>
                  <a:pt x="24859" y="3869"/>
                  <a:pt x="24944" y="3910"/>
                </a:cubicBezTo>
                <a:cubicBezTo>
                  <a:pt x="25030" y="3950"/>
                  <a:pt x="25102" y="4007"/>
                  <a:pt x="25162" y="4081"/>
                </a:cubicBezTo>
                <a:cubicBezTo>
                  <a:pt x="25222" y="4154"/>
                  <a:pt x="25268" y="4243"/>
                  <a:pt x="25299" y="4348"/>
                </a:cubicBezTo>
                <a:cubicBezTo>
                  <a:pt x="25331" y="4453"/>
                  <a:pt x="25347" y="4569"/>
                  <a:pt x="25347" y="4698"/>
                </a:cubicBezTo>
                <a:cubicBezTo>
                  <a:pt x="25347" y="4826"/>
                  <a:pt x="25331" y="4943"/>
                  <a:pt x="25299" y="5048"/>
                </a:cubicBezTo>
                <a:cubicBezTo>
                  <a:pt x="25268" y="5153"/>
                  <a:pt x="25222" y="5242"/>
                  <a:pt x="25162" y="5315"/>
                </a:cubicBezTo>
                <a:cubicBezTo>
                  <a:pt x="25102" y="5388"/>
                  <a:pt x="25030" y="5445"/>
                  <a:pt x="24944" y="5486"/>
                </a:cubicBezTo>
                <a:cubicBezTo>
                  <a:pt x="24859" y="5526"/>
                  <a:pt x="24763" y="5547"/>
                  <a:pt x="24657" y="5547"/>
                </a:cubicBezTo>
                <a:cubicBezTo>
                  <a:pt x="24548" y="5547"/>
                  <a:pt x="24451" y="5526"/>
                  <a:pt x="24366" y="5486"/>
                </a:cubicBezTo>
                <a:cubicBezTo>
                  <a:pt x="24280" y="5445"/>
                  <a:pt x="24207" y="5388"/>
                  <a:pt x="24148" y="5315"/>
                </a:cubicBezTo>
                <a:cubicBezTo>
                  <a:pt x="24088" y="5242"/>
                  <a:pt x="24042" y="5153"/>
                  <a:pt x="24011" y="5048"/>
                </a:cubicBezTo>
                <a:cubicBezTo>
                  <a:pt x="23979" y="4943"/>
                  <a:pt x="23963" y="4826"/>
                  <a:pt x="23963" y="4698"/>
                </a:cubicBezTo>
                <a:cubicBezTo>
                  <a:pt x="23963" y="4569"/>
                  <a:pt x="23979" y="4453"/>
                  <a:pt x="24011" y="4349"/>
                </a:cubicBezTo>
                <a:close/>
                <a:moveTo>
                  <a:pt x="25702" y="4168"/>
                </a:moveTo>
                <a:cubicBezTo>
                  <a:pt x="25641" y="4016"/>
                  <a:pt x="25559" y="3888"/>
                  <a:pt x="25457" y="3785"/>
                </a:cubicBezTo>
                <a:cubicBezTo>
                  <a:pt x="25354" y="3681"/>
                  <a:pt x="25234" y="3603"/>
                  <a:pt x="25096" y="3551"/>
                </a:cubicBezTo>
                <a:cubicBezTo>
                  <a:pt x="24959" y="3499"/>
                  <a:pt x="24813" y="3473"/>
                  <a:pt x="24660" y="3473"/>
                </a:cubicBezTo>
                <a:cubicBezTo>
                  <a:pt x="24507" y="3473"/>
                  <a:pt x="24361" y="3499"/>
                  <a:pt x="24224" y="3551"/>
                </a:cubicBezTo>
                <a:cubicBezTo>
                  <a:pt x="24086" y="3603"/>
                  <a:pt x="23965" y="3681"/>
                  <a:pt x="23860" y="3785"/>
                </a:cubicBezTo>
                <a:cubicBezTo>
                  <a:pt x="23755" y="3888"/>
                  <a:pt x="23673" y="4016"/>
                  <a:pt x="23612" y="4168"/>
                </a:cubicBezTo>
                <a:cubicBezTo>
                  <a:pt x="23551" y="4321"/>
                  <a:pt x="23520" y="4497"/>
                  <a:pt x="23520" y="4698"/>
                </a:cubicBezTo>
                <a:cubicBezTo>
                  <a:pt x="23520" y="4885"/>
                  <a:pt x="23546" y="5051"/>
                  <a:pt x="23598" y="5195"/>
                </a:cubicBezTo>
                <a:cubicBezTo>
                  <a:pt x="23650" y="5339"/>
                  <a:pt x="23721" y="5462"/>
                  <a:pt x="23811" y="5564"/>
                </a:cubicBezTo>
                <a:cubicBezTo>
                  <a:pt x="23901" y="5665"/>
                  <a:pt x="24007" y="5745"/>
                  <a:pt x="24127" y="5804"/>
                </a:cubicBezTo>
                <a:cubicBezTo>
                  <a:pt x="24248" y="5862"/>
                  <a:pt x="24378" y="5898"/>
                  <a:pt x="24518" y="5912"/>
                </a:cubicBezTo>
                <a:cubicBezTo>
                  <a:pt x="24565" y="6106"/>
                  <a:pt x="24675" y="6247"/>
                  <a:pt x="24846" y="6336"/>
                </a:cubicBezTo>
                <a:cubicBezTo>
                  <a:pt x="25017" y="6425"/>
                  <a:pt x="25249" y="6481"/>
                  <a:pt x="25539" y="6504"/>
                </a:cubicBezTo>
                <a:lnTo>
                  <a:pt x="25634" y="6182"/>
                </a:lnTo>
                <a:cubicBezTo>
                  <a:pt x="25546" y="6176"/>
                  <a:pt x="25462" y="6165"/>
                  <a:pt x="25382" y="6150"/>
                </a:cubicBezTo>
                <a:cubicBezTo>
                  <a:pt x="25302" y="6136"/>
                  <a:pt x="25231" y="6117"/>
                  <a:pt x="25169" y="6094"/>
                </a:cubicBezTo>
                <a:cubicBezTo>
                  <a:pt x="25107" y="6072"/>
                  <a:pt x="25056" y="6044"/>
                  <a:pt x="25015" y="6010"/>
                </a:cubicBezTo>
                <a:cubicBezTo>
                  <a:pt x="24975" y="5976"/>
                  <a:pt x="24951" y="5936"/>
                  <a:pt x="24944" y="5888"/>
                </a:cubicBezTo>
                <a:cubicBezTo>
                  <a:pt x="25066" y="5861"/>
                  <a:pt x="25178" y="5816"/>
                  <a:pt x="25281" y="5753"/>
                </a:cubicBezTo>
                <a:cubicBezTo>
                  <a:pt x="25383" y="5690"/>
                  <a:pt x="25473" y="5608"/>
                  <a:pt x="25550" y="5508"/>
                </a:cubicBezTo>
                <a:cubicBezTo>
                  <a:pt x="25626" y="5407"/>
                  <a:pt x="25686" y="5290"/>
                  <a:pt x="25729" y="5154"/>
                </a:cubicBezTo>
                <a:cubicBezTo>
                  <a:pt x="25772" y="5019"/>
                  <a:pt x="25793" y="4867"/>
                  <a:pt x="25793" y="4698"/>
                </a:cubicBezTo>
                <a:cubicBezTo>
                  <a:pt x="25793" y="4497"/>
                  <a:pt x="25763" y="4321"/>
                  <a:pt x="25702" y="4168"/>
                </a:cubicBezTo>
                <a:close/>
                <a:moveTo>
                  <a:pt x="22469" y="5871"/>
                </a:moveTo>
                <a:lnTo>
                  <a:pt x="22469" y="5509"/>
                </a:lnTo>
                <a:lnTo>
                  <a:pt x="21309" y="5509"/>
                </a:lnTo>
                <a:lnTo>
                  <a:pt x="21309" y="4823"/>
                </a:lnTo>
                <a:lnTo>
                  <a:pt x="22270" y="4823"/>
                </a:lnTo>
                <a:lnTo>
                  <a:pt x="22270" y="4468"/>
                </a:lnTo>
                <a:lnTo>
                  <a:pt x="21309" y="4468"/>
                </a:lnTo>
                <a:lnTo>
                  <a:pt x="21309" y="3889"/>
                </a:lnTo>
                <a:lnTo>
                  <a:pt x="22388" y="3889"/>
                </a:lnTo>
                <a:lnTo>
                  <a:pt x="22388" y="3528"/>
                </a:lnTo>
                <a:lnTo>
                  <a:pt x="20883" y="3528"/>
                </a:lnTo>
                <a:lnTo>
                  <a:pt x="20883" y="5871"/>
                </a:lnTo>
                <a:lnTo>
                  <a:pt x="22469" y="5871"/>
                </a:lnTo>
                <a:close/>
                <a:moveTo>
                  <a:pt x="19922" y="5853"/>
                </a:moveTo>
                <a:cubicBezTo>
                  <a:pt x="20040" y="5807"/>
                  <a:pt x="20136" y="5742"/>
                  <a:pt x="20212" y="5658"/>
                </a:cubicBezTo>
                <a:cubicBezTo>
                  <a:pt x="20287" y="5575"/>
                  <a:pt x="20344" y="5477"/>
                  <a:pt x="20381" y="5364"/>
                </a:cubicBezTo>
                <a:cubicBezTo>
                  <a:pt x="20418" y="5251"/>
                  <a:pt x="20436" y="5127"/>
                  <a:pt x="20436" y="4992"/>
                </a:cubicBezTo>
                <a:lnTo>
                  <a:pt x="20436" y="3528"/>
                </a:lnTo>
                <a:lnTo>
                  <a:pt x="20007" y="3528"/>
                </a:lnTo>
                <a:lnTo>
                  <a:pt x="20007" y="4951"/>
                </a:lnTo>
                <a:cubicBezTo>
                  <a:pt x="20007" y="5057"/>
                  <a:pt x="19995" y="5148"/>
                  <a:pt x="19972" y="5224"/>
                </a:cubicBezTo>
                <a:cubicBezTo>
                  <a:pt x="19948" y="5299"/>
                  <a:pt x="19914" y="5360"/>
                  <a:pt x="19870" y="5408"/>
                </a:cubicBezTo>
                <a:cubicBezTo>
                  <a:pt x="19826" y="5455"/>
                  <a:pt x="19774" y="5490"/>
                  <a:pt x="19713" y="5513"/>
                </a:cubicBezTo>
                <a:cubicBezTo>
                  <a:pt x="19652" y="5535"/>
                  <a:pt x="19585" y="5547"/>
                  <a:pt x="19510" y="5547"/>
                </a:cubicBezTo>
                <a:cubicBezTo>
                  <a:pt x="19436" y="5547"/>
                  <a:pt x="19369" y="5535"/>
                  <a:pt x="19309" y="5513"/>
                </a:cubicBezTo>
                <a:cubicBezTo>
                  <a:pt x="19249" y="5490"/>
                  <a:pt x="19197" y="5455"/>
                  <a:pt x="19153" y="5408"/>
                </a:cubicBezTo>
                <a:cubicBezTo>
                  <a:pt x="19109" y="5360"/>
                  <a:pt x="19076" y="5299"/>
                  <a:pt x="19052" y="5224"/>
                </a:cubicBezTo>
                <a:cubicBezTo>
                  <a:pt x="19028" y="5148"/>
                  <a:pt x="19016" y="5057"/>
                  <a:pt x="19016" y="4951"/>
                </a:cubicBezTo>
                <a:lnTo>
                  <a:pt x="19016" y="3528"/>
                </a:lnTo>
                <a:lnTo>
                  <a:pt x="18587" y="3528"/>
                </a:lnTo>
                <a:lnTo>
                  <a:pt x="18587" y="4992"/>
                </a:lnTo>
                <a:cubicBezTo>
                  <a:pt x="18587" y="5127"/>
                  <a:pt x="18605" y="5251"/>
                  <a:pt x="18641" y="5364"/>
                </a:cubicBezTo>
                <a:cubicBezTo>
                  <a:pt x="18677" y="5477"/>
                  <a:pt x="18733" y="5575"/>
                  <a:pt x="18808" y="5658"/>
                </a:cubicBezTo>
                <a:cubicBezTo>
                  <a:pt x="18884" y="5742"/>
                  <a:pt x="18979" y="5807"/>
                  <a:pt x="19094" y="5853"/>
                </a:cubicBezTo>
                <a:cubicBezTo>
                  <a:pt x="19209" y="5899"/>
                  <a:pt x="19347" y="5922"/>
                  <a:pt x="19507" y="5922"/>
                </a:cubicBezTo>
                <a:cubicBezTo>
                  <a:pt x="19667" y="5922"/>
                  <a:pt x="19805" y="5899"/>
                  <a:pt x="19922" y="5853"/>
                </a:cubicBezTo>
                <a:close/>
                <a:moveTo>
                  <a:pt x="18261" y="5871"/>
                </a:moveTo>
                <a:lnTo>
                  <a:pt x="18261" y="5509"/>
                </a:lnTo>
                <a:lnTo>
                  <a:pt x="17101" y="5509"/>
                </a:lnTo>
                <a:lnTo>
                  <a:pt x="17101" y="4823"/>
                </a:lnTo>
                <a:lnTo>
                  <a:pt x="18061" y="4823"/>
                </a:lnTo>
                <a:lnTo>
                  <a:pt x="18061" y="4468"/>
                </a:lnTo>
                <a:lnTo>
                  <a:pt x="17101" y="4468"/>
                </a:lnTo>
                <a:lnTo>
                  <a:pt x="17101" y="3889"/>
                </a:lnTo>
                <a:lnTo>
                  <a:pt x="18180" y="3889"/>
                </a:lnTo>
                <a:lnTo>
                  <a:pt x="18180" y="3528"/>
                </a:lnTo>
                <a:lnTo>
                  <a:pt x="16675" y="3528"/>
                </a:lnTo>
                <a:lnTo>
                  <a:pt x="16675" y="5871"/>
                </a:lnTo>
                <a:lnTo>
                  <a:pt x="18261" y="5871"/>
                </a:lnTo>
                <a:close/>
                <a:moveTo>
                  <a:pt x="16181" y="5871"/>
                </a:moveTo>
                <a:lnTo>
                  <a:pt x="16181" y="3528"/>
                </a:lnTo>
                <a:lnTo>
                  <a:pt x="15758" y="3528"/>
                </a:lnTo>
                <a:lnTo>
                  <a:pt x="15758" y="5083"/>
                </a:lnTo>
                <a:cubicBezTo>
                  <a:pt x="15682" y="4962"/>
                  <a:pt x="15594" y="4830"/>
                  <a:pt x="15496" y="4689"/>
                </a:cubicBezTo>
                <a:cubicBezTo>
                  <a:pt x="15398" y="4548"/>
                  <a:pt x="15297" y="4408"/>
                  <a:pt x="15192" y="4268"/>
                </a:cubicBezTo>
                <a:cubicBezTo>
                  <a:pt x="15087" y="4129"/>
                  <a:pt x="14983" y="3994"/>
                  <a:pt x="14879" y="3864"/>
                </a:cubicBezTo>
                <a:cubicBezTo>
                  <a:pt x="14775" y="3735"/>
                  <a:pt x="14678" y="3622"/>
                  <a:pt x="14588" y="3528"/>
                </a:cubicBezTo>
                <a:lnTo>
                  <a:pt x="14240" y="3528"/>
                </a:lnTo>
                <a:lnTo>
                  <a:pt x="14240" y="5871"/>
                </a:lnTo>
                <a:lnTo>
                  <a:pt x="14659" y="5871"/>
                </a:lnTo>
                <a:lnTo>
                  <a:pt x="14659" y="4194"/>
                </a:lnTo>
                <a:cubicBezTo>
                  <a:pt x="14754" y="4307"/>
                  <a:pt x="14853" y="4433"/>
                  <a:pt x="14958" y="4574"/>
                </a:cubicBezTo>
                <a:cubicBezTo>
                  <a:pt x="15063" y="4715"/>
                  <a:pt x="15166" y="4861"/>
                  <a:pt x="15268" y="5011"/>
                </a:cubicBezTo>
                <a:cubicBezTo>
                  <a:pt x="15369" y="5161"/>
                  <a:pt x="15467" y="5309"/>
                  <a:pt x="15562" y="5457"/>
                </a:cubicBezTo>
                <a:cubicBezTo>
                  <a:pt x="15657" y="5605"/>
                  <a:pt x="15742" y="5743"/>
                  <a:pt x="15819" y="5871"/>
                </a:cubicBezTo>
                <a:lnTo>
                  <a:pt x="16181" y="5871"/>
                </a:lnTo>
                <a:close/>
                <a:moveTo>
                  <a:pt x="30211" y="2344"/>
                </a:moveTo>
                <a:lnTo>
                  <a:pt x="30211" y="1982"/>
                </a:lnTo>
                <a:lnTo>
                  <a:pt x="29051" y="1982"/>
                </a:lnTo>
                <a:lnTo>
                  <a:pt x="29051" y="1296"/>
                </a:lnTo>
                <a:lnTo>
                  <a:pt x="30011" y="1296"/>
                </a:lnTo>
                <a:lnTo>
                  <a:pt x="30011" y="940"/>
                </a:lnTo>
                <a:lnTo>
                  <a:pt x="29051" y="940"/>
                </a:lnTo>
                <a:lnTo>
                  <a:pt x="29051" y="362"/>
                </a:lnTo>
                <a:lnTo>
                  <a:pt x="30130" y="362"/>
                </a:lnTo>
                <a:lnTo>
                  <a:pt x="30130" y="0"/>
                </a:lnTo>
                <a:lnTo>
                  <a:pt x="28625" y="0"/>
                </a:lnTo>
                <a:lnTo>
                  <a:pt x="28625" y="2344"/>
                </a:lnTo>
                <a:lnTo>
                  <a:pt x="30211" y="2344"/>
                </a:lnTo>
                <a:close/>
                <a:moveTo>
                  <a:pt x="27435" y="2344"/>
                </a:moveTo>
                <a:cubicBezTo>
                  <a:pt x="27605" y="1979"/>
                  <a:pt x="27768" y="1597"/>
                  <a:pt x="27924" y="1197"/>
                </a:cubicBezTo>
                <a:cubicBezTo>
                  <a:pt x="28080" y="798"/>
                  <a:pt x="28227" y="399"/>
                  <a:pt x="28365" y="0"/>
                </a:cubicBezTo>
                <a:lnTo>
                  <a:pt x="27909" y="0"/>
                </a:lnTo>
                <a:cubicBezTo>
                  <a:pt x="27857" y="158"/>
                  <a:pt x="27802" y="319"/>
                  <a:pt x="27746" y="484"/>
                </a:cubicBezTo>
                <a:cubicBezTo>
                  <a:pt x="27689" y="648"/>
                  <a:pt x="27632" y="811"/>
                  <a:pt x="27575" y="971"/>
                </a:cubicBezTo>
                <a:cubicBezTo>
                  <a:pt x="27517" y="1131"/>
                  <a:pt x="27460" y="1285"/>
                  <a:pt x="27403" y="1433"/>
                </a:cubicBezTo>
                <a:cubicBezTo>
                  <a:pt x="27347" y="1580"/>
                  <a:pt x="27293" y="1716"/>
                  <a:pt x="27241" y="1840"/>
                </a:cubicBezTo>
                <a:cubicBezTo>
                  <a:pt x="27187" y="1716"/>
                  <a:pt x="27131" y="1580"/>
                  <a:pt x="27075" y="1431"/>
                </a:cubicBezTo>
                <a:cubicBezTo>
                  <a:pt x="27018" y="1282"/>
                  <a:pt x="26962" y="1128"/>
                  <a:pt x="26905" y="969"/>
                </a:cubicBezTo>
                <a:cubicBezTo>
                  <a:pt x="26849" y="810"/>
                  <a:pt x="26792" y="648"/>
                  <a:pt x="26736" y="484"/>
                </a:cubicBezTo>
                <a:cubicBezTo>
                  <a:pt x="26679" y="319"/>
                  <a:pt x="26624" y="158"/>
                  <a:pt x="26569" y="0"/>
                </a:cubicBezTo>
                <a:lnTo>
                  <a:pt x="26099" y="0"/>
                </a:lnTo>
                <a:cubicBezTo>
                  <a:pt x="26235" y="399"/>
                  <a:pt x="26381" y="798"/>
                  <a:pt x="26537" y="1197"/>
                </a:cubicBezTo>
                <a:cubicBezTo>
                  <a:pt x="26694" y="1597"/>
                  <a:pt x="26857" y="1979"/>
                  <a:pt x="27026" y="2344"/>
                </a:cubicBezTo>
                <a:lnTo>
                  <a:pt x="27435" y="2344"/>
                </a:lnTo>
                <a:close/>
                <a:moveTo>
                  <a:pt x="25429" y="2344"/>
                </a:moveTo>
                <a:lnTo>
                  <a:pt x="25855" y="2344"/>
                </a:lnTo>
                <a:lnTo>
                  <a:pt x="25855" y="0"/>
                </a:lnTo>
                <a:lnTo>
                  <a:pt x="25429" y="0"/>
                </a:lnTo>
                <a:lnTo>
                  <a:pt x="25429" y="2344"/>
                </a:lnTo>
                <a:close/>
                <a:moveTo>
                  <a:pt x="23261" y="0"/>
                </a:moveTo>
                <a:lnTo>
                  <a:pt x="23261" y="369"/>
                </a:lnTo>
                <a:lnTo>
                  <a:pt x="23981" y="369"/>
                </a:lnTo>
                <a:lnTo>
                  <a:pt x="23981" y="2344"/>
                </a:lnTo>
                <a:lnTo>
                  <a:pt x="24410" y="2344"/>
                </a:lnTo>
                <a:lnTo>
                  <a:pt x="24410" y="369"/>
                </a:lnTo>
                <a:lnTo>
                  <a:pt x="25131" y="369"/>
                </a:lnTo>
                <a:lnTo>
                  <a:pt x="25131" y="0"/>
                </a:lnTo>
                <a:lnTo>
                  <a:pt x="23261" y="0"/>
                </a:lnTo>
                <a:close/>
                <a:moveTo>
                  <a:pt x="22378" y="453"/>
                </a:moveTo>
                <a:cubicBezTo>
                  <a:pt x="22427" y="568"/>
                  <a:pt x="22486" y="713"/>
                  <a:pt x="22554" y="886"/>
                </a:cubicBezTo>
                <a:cubicBezTo>
                  <a:pt x="22621" y="1060"/>
                  <a:pt x="22691" y="1247"/>
                  <a:pt x="22763" y="1448"/>
                </a:cubicBezTo>
                <a:lnTo>
                  <a:pt x="21992" y="1448"/>
                </a:lnTo>
                <a:cubicBezTo>
                  <a:pt x="22064" y="1247"/>
                  <a:pt x="22134" y="1061"/>
                  <a:pt x="22200" y="890"/>
                </a:cubicBezTo>
                <a:cubicBezTo>
                  <a:pt x="22267" y="718"/>
                  <a:pt x="22326" y="573"/>
                  <a:pt x="22378" y="453"/>
                </a:cubicBezTo>
                <a:close/>
                <a:moveTo>
                  <a:pt x="23529" y="2344"/>
                </a:moveTo>
                <a:cubicBezTo>
                  <a:pt x="23441" y="2094"/>
                  <a:pt x="23357" y="1862"/>
                  <a:pt x="23277" y="1651"/>
                </a:cubicBezTo>
                <a:cubicBezTo>
                  <a:pt x="23197" y="1439"/>
                  <a:pt x="23120" y="1238"/>
                  <a:pt x="23044" y="1049"/>
                </a:cubicBezTo>
                <a:cubicBezTo>
                  <a:pt x="22969" y="859"/>
                  <a:pt x="22894" y="679"/>
                  <a:pt x="22819" y="507"/>
                </a:cubicBezTo>
                <a:cubicBezTo>
                  <a:pt x="22745" y="336"/>
                  <a:pt x="22668" y="167"/>
                  <a:pt x="22589" y="0"/>
                </a:cubicBezTo>
                <a:lnTo>
                  <a:pt x="22182" y="0"/>
                </a:lnTo>
                <a:cubicBezTo>
                  <a:pt x="22104" y="167"/>
                  <a:pt x="22027" y="336"/>
                  <a:pt x="21953" y="507"/>
                </a:cubicBezTo>
                <a:cubicBezTo>
                  <a:pt x="21878" y="679"/>
                  <a:pt x="21803" y="859"/>
                  <a:pt x="21728" y="1049"/>
                </a:cubicBezTo>
                <a:cubicBezTo>
                  <a:pt x="21652" y="1238"/>
                  <a:pt x="21575" y="1439"/>
                  <a:pt x="21497" y="1651"/>
                </a:cubicBezTo>
                <a:cubicBezTo>
                  <a:pt x="21418" y="1862"/>
                  <a:pt x="21334" y="2094"/>
                  <a:pt x="21246" y="2344"/>
                </a:cubicBezTo>
                <a:lnTo>
                  <a:pt x="21690" y="2344"/>
                </a:lnTo>
                <a:cubicBezTo>
                  <a:pt x="21721" y="2254"/>
                  <a:pt x="21753" y="2163"/>
                  <a:pt x="21786" y="2072"/>
                </a:cubicBezTo>
                <a:cubicBezTo>
                  <a:pt x="21819" y="1980"/>
                  <a:pt x="21851" y="1887"/>
                  <a:pt x="21883" y="1793"/>
                </a:cubicBezTo>
                <a:lnTo>
                  <a:pt x="22873" y="1793"/>
                </a:lnTo>
                <a:cubicBezTo>
                  <a:pt x="22904" y="1887"/>
                  <a:pt x="22937" y="1980"/>
                  <a:pt x="22971" y="2070"/>
                </a:cubicBezTo>
                <a:cubicBezTo>
                  <a:pt x="23005" y="2160"/>
                  <a:pt x="23038" y="2251"/>
                  <a:pt x="23069" y="2344"/>
                </a:cubicBezTo>
                <a:lnTo>
                  <a:pt x="23529" y="2344"/>
                </a:lnTo>
                <a:close/>
                <a:moveTo>
                  <a:pt x="20534" y="2344"/>
                </a:moveTo>
                <a:lnTo>
                  <a:pt x="20960" y="2344"/>
                </a:lnTo>
                <a:lnTo>
                  <a:pt x="20960" y="0"/>
                </a:lnTo>
                <a:lnTo>
                  <a:pt x="20534" y="0"/>
                </a:lnTo>
                <a:lnTo>
                  <a:pt x="20534" y="2344"/>
                </a:lnTo>
                <a:close/>
                <a:moveTo>
                  <a:pt x="18342" y="0"/>
                </a:moveTo>
                <a:lnTo>
                  <a:pt x="18342" y="369"/>
                </a:lnTo>
                <a:lnTo>
                  <a:pt x="19062" y="369"/>
                </a:lnTo>
                <a:lnTo>
                  <a:pt x="19062" y="2344"/>
                </a:lnTo>
                <a:lnTo>
                  <a:pt x="19491" y="2344"/>
                </a:lnTo>
                <a:lnTo>
                  <a:pt x="19491" y="369"/>
                </a:lnTo>
                <a:lnTo>
                  <a:pt x="20211" y="369"/>
                </a:lnTo>
                <a:lnTo>
                  <a:pt x="20211" y="0"/>
                </a:lnTo>
                <a:lnTo>
                  <a:pt x="18342" y="0"/>
                </a:lnTo>
                <a:close/>
                <a:moveTo>
                  <a:pt x="17595" y="2344"/>
                </a:moveTo>
                <a:lnTo>
                  <a:pt x="18021" y="2344"/>
                </a:lnTo>
                <a:lnTo>
                  <a:pt x="18021" y="0"/>
                </a:lnTo>
                <a:lnTo>
                  <a:pt x="17595" y="0"/>
                </a:lnTo>
                <a:lnTo>
                  <a:pt x="17595" y="2344"/>
                </a:lnTo>
                <a:close/>
                <a:moveTo>
                  <a:pt x="17101" y="2344"/>
                </a:moveTo>
                <a:lnTo>
                  <a:pt x="17101" y="0"/>
                </a:lnTo>
                <a:lnTo>
                  <a:pt x="16678" y="0"/>
                </a:lnTo>
                <a:lnTo>
                  <a:pt x="16678" y="1556"/>
                </a:lnTo>
                <a:cubicBezTo>
                  <a:pt x="16601" y="1434"/>
                  <a:pt x="16514" y="1303"/>
                  <a:pt x="16416" y="1162"/>
                </a:cubicBezTo>
                <a:cubicBezTo>
                  <a:pt x="16318" y="1021"/>
                  <a:pt x="16216" y="881"/>
                  <a:pt x="16112" y="741"/>
                </a:cubicBezTo>
                <a:cubicBezTo>
                  <a:pt x="16007" y="601"/>
                  <a:pt x="15903" y="466"/>
                  <a:pt x="15799" y="337"/>
                </a:cubicBezTo>
                <a:cubicBezTo>
                  <a:pt x="15695" y="207"/>
                  <a:pt x="15598" y="95"/>
                  <a:pt x="15508" y="0"/>
                </a:cubicBezTo>
                <a:lnTo>
                  <a:pt x="15160" y="0"/>
                </a:lnTo>
                <a:lnTo>
                  <a:pt x="15160" y="2344"/>
                </a:lnTo>
                <a:lnTo>
                  <a:pt x="15579" y="2344"/>
                </a:lnTo>
                <a:lnTo>
                  <a:pt x="15579" y="666"/>
                </a:lnTo>
                <a:cubicBezTo>
                  <a:pt x="15674" y="779"/>
                  <a:pt x="15773" y="906"/>
                  <a:pt x="15878" y="1047"/>
                </a:cubicBezTo>
                <a:cubicBezTo>
                  <a:pt x="15983" y="1188"/>
                  <a:pt x="16086" y="1333"/>
                  <a:pt x="16188" y="1483"/>
                </a:cubicBezTo>
                <a:cubicBezTo>
                  <a:pt x="16289" y="1633"/>
                  <a:pt x="16387" y="1782"/>
                  <a:pt x="16482" y="1930"/>
                </a:cubicBezTo>
                <a:cubicBezTo>
                  <a:pt x="16577" y="2077"/>
                  <a:pt x="16662" y="2215"/>
                  <a:pt x="16739" y="2344"/>
                </a:cubicBezTo>
                <a:lnTo>
                  <a:pt x="17101" y="2344"/>
                </a:lnTo>
                <a:close/>
                <a:moveTo>
                  <a:pt x="14240" y="0"/>
                </a:moveTo>
                <a:lnTo>
                  <a:pt x="14666" y="0"/>
                </a:lnTo>
                <a:lnTo>
                  <a:pt x="14666" y="2344"/>
                </a:lnTo>
                <a:lnTo>
                  <a:pt x="14240" y="2344"/>
                </a:lnTo>
                <a:lnTo>
                  <a:pt x="14240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15002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">
            <a:extLst>
              <a:ext uri="{FF2B5EF4-FFF2-40B4-BE49-F238E27FC236}">
                <a16:creationId xmlns:a16="http://schemas.microsoft.com/office/drawing/2014/main" id="{6062FAC1-0797-4048-BE6E-EBB179A0E5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14412" y="6291263"/>
            <a:ext cx="15154275" cy="6091237"/>
          </a:xfrm>
        </p:spPr>
        <p:txBody>
          <a:bodyPr/>
          <a:lstStyle/>
          <a:p>
            <a:pPr lvl="0"/>
            <a:r>
              <a:rPr lang="de-DE" dirty="0"/>
              <a:t>Text auf erster Ebene / für Aufzählung und kleineren Text &gt; Menüband &gt; Start &gt; Einzug vergrößern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0" name="Subline">
            <a:extLst>
              <a:ext uri="{FF2B5EF4-FFF2-40B4-BE49-F238E27FC236}">
                <a16:creationId xmlns:a16="http://schemas.microsoft.com/office/drawing/2014/main" id="{18072AC8-2E2F-487E-91F1-CD9C23838F16}"/>
              </a:ext>
            </a:extLst>
          </p:cNvPr>
          <p:cNvSpPr>
            <a:spLocks noGrp="1"/>
          </p:cNvSpPr>
          <p:nvPr>
            <p:ph type="body" orient="vert" idx="12" hasCustomPrompt="1"/>
          </p:nvPr>
        </p:nvSpPr>
        <p:spPr>
          <a:xfrm>
            <a:off x="1014412" y="4381499"/>
            <a:ext cx="15154276" cy="1548000"/>
          </a:xfrm>
        </p:spPr>
        <p:txBody>
          <a:bodyPr vert="horz"/>
          <a:lstStyle>
            <a:lvl1pPr marL="0" indent="0">
              <a:buFont typeface="Arial" panose="020B0604020202020204" pitchFamily="34" charset="0"/>
              <a:buNone/>
              <a:defRPr sz="4500">
                <a:latin typeface="+mj-lt"/>
              </a:defRPr>
            </a:lvl1pPr>
            <a:lvl2pPr marL="0" indent="0">
              <a:buNone/>
              <a:defRPr sz="4500">
                <a:latin typeface="+mj-lt"/>
              </a:defRPr>
            </a:lvl2pPr>
            <a:lvl3pPr marL="0" indent="0">
              <a:buNone/>
              <a:defRPr sz="4500"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4500">
                <a:latin typeface="+mj-lt"/>
              </a:defRPr>
            </a:lvl4pPr>
            <a:lvl5pPr marL="0" indent="0">
              <a:buNone/>
              <a:defRPr sz="4500">
                <a:latin typeface="+mj-lt"/>
              </a:defRPr>
            </a:lvl5pPr>
            <a:lvl6pPr marL="0" indent="0">
              <a:buNone/>
              <a:defRPr sz="4500">
                <a:latin typeface="+mj-lt"/>
              </a:defRPr>
            </a:lvl6pPr>
            <a:lvl7pPr marL="0" indent="0">
              <a:buFont typeface="Arial" panose="020B0604020202020204" pitchFamily="34" charset="0"/>
              <a:buNone/>
              <a:defRPr sz="4500">
                <a:latin typeface="+mj-lt"/>
              </a:defRPr>
            </a:lvl7pPr>
            <a:lvl8pPr marL="0" indent="0">
              <a:buFont typeface="Arial" panose="020B0604020202020204" pitchFamily="34" charset="0"/>
              <a:buNone/>
              <a:defRPr sz="4500">
                <a:latin typeface="+mj-lt"/>
              </a:defRPr>
            </a:lvl8pPr>
            <a:lvl9pPr marL="0" indent="0">
              <a:buFont typeface="Arial" panose="020B0604020202020204" pitchFamily="34" charset="0"/>
              <a:buNone/>
              <a:defRPr sz="4500">
                <a:latin typeface="+mj-lt"/>
              </a:defRPr>
            </a:lvl9pPr>
          </a:lstStyle>
          <a:p>
            <a:pPr lvl="0"/>
            <a:r>
              <a:rPr lang="de-DE" dirty="0"/>
              <a:t>Subline (optional, bei mehrzeiliger Headline bitte einfach löschen)</a:t>
            </a:r>
          </a:p>
        </p:txBody>
      </p:sp>
      <p:sp>
        <p:nvSpPr>
          <p:cNvPr id="8" name="Headline">
            <a:extLst>
              <a:ext uri="{FF2B5EF4-FFF2-40B4-BE49-F238E27FC236}">
                <a16:creationId xmlns:a16="http://schemas.microsoft.com/office/drawing/2014/main" id="{E2AD79E3-6074-44A2-BC1B-59DFB6E3C4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7" name="Foliennummer">
            <a:extLst>
              <a:ext uri="{FF2B5EF4-FFF2-40B4-BE49-F238E27FC236}">
                <a16:creationId xmlns:a16="http://schemas.microsoft.com/office/drawing/2014/main" id="{52D65A70-8E5C-4BEC-9EC8-635E1FA36B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AE314E-4188-4ABD-A5B6-86FE3559438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">
            <a:extLst>
              <a:ext uri="{FF2B5EF4-FFF2-40B4-BE49-F238E27FC236}">
                <a16:creationId xmlns:a16="http://schemas.microsoft.com/office/drawing/2014/main" id="{B8C5E6B5-B6B0-47DF-8960-CAA08BA028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Optionaler Kapitelname</a:t>
            </a:r>
          </a:p>
        </p:txBody>
      </p:sp>
    </p:spTree>
    <p:extLst>
      <p:ext uri="{BB962C8B-B14F-4D97-AF65-F5344CB8AC3E}">
        <p14:creationId xmlns:p14="http://schemas.microsoft.com/office/powerpoint/2010/main" val="61368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9" userDrawn="1">
          <p15:clr>
            <a:srgbClr val="FBAE40"/>
          </p15:clr>
        </p15:guide>
        <p15:guide id="2" orient="horz" pos="3963" userDrawn="1">
          <p15:clr>
            <a:srgbClr val="FBAE40"/>
          </p15:clr>
        </p15:guide>
        <p15:guide id="3" pos="14718" userDrawn="1">
          <p15:clr>
            <a:srgbClr val="FBAE40"/>
          </p15:clr>
        </p15:guide>
        <p15:guide id="4" orient="horz" pos="2760" userDrawn="1">
          <p15:clr>
            <a:srgbClr val="FBAE40"/>
          </p15:clr>
        </p15:guide>
        <p15:guide id="5" orient="horz" pos="879" userDrawn="1">
          <p15:clr>
            <a:srgbClr val="FBAE40"/>
          </p15:clr>
        </p15:guide>
        <p15:guide id="6" pos="10185" userDrawn="1">
          <p15:clr>
            <a:srgbClr val="FBAE40"/>
          </p15:clr>
        </p15:guide>
        <p15:guide id="7" orient="horz" pos="780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">
            <a:extLst>
              <a:ext uri="{FF2B5EF4-FFF2-40B4-BE49-F238E27FC236}">
                <a16:creationId xmlns:a16="http://schemas.microsoft.com/office/drawing/2014/main" id="{ED1799DA-A6D1-48E2-B9BC-4C755711C66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12415837" y="6291263"/>
            <a:ext cx="10948987" cy="6091237"/>
          </a:xfrm>
        </p:spPr>
        <p:txBody>
          <a:bodyPr/>
          <a:lstStyle/>
          <a:p>
            <a:pPr lvl="0"/>
            <a:r>
              <a:rPr lang="de-DE" dirty="0"/>
              <a:t>Text auf erster Ebene / für Aufzählung und kleineren Text &gt; Menüband &gt; Start &gt; Einzug vergrößern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1" name="Inhalt">
            <a:extLst>
              <a:ext uri="{FF2B5EF4-FFF2-40B4-BE49-F238E27FC236}">
                <a16:creationId xmlns:a16="http://schemas.microsoft.com/office/drawing/2014/main" id="{BF81BE65-039D-4DB3-BB59-071CEE52BD5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14412" y="6291263"/>
            <a:ext cx="10948988" cy="6091237"/>
          </a:xfrm>
        </p:spPr>
        <p:txBody>
          <a:bodyPr/>
          <a:lstStyle/>
          <a:p>
            <a:pPr lvl="0"/>
            <a:r>
              <a:rPr lang="de-DE" dirty="0"/>
              <a:t>Text auf erster Ebene / für Aufzählung und kleineren Text &gt; Menüband &gt; Start &gt; Einzug vergrößern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3" name="Subline">
            <a:extLst>
              <a:ext uri="{FF2B5EF4-FFF2-40B4-BE49-F238E27FC236}">
                <a16:creationId xmlns:a16="http://schemas.microsoft.com/office/drawing/2014/main" id="{68526E77-3049-4D75-92DE-599F0DAE95A7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1014412" y="4381499"/>
            <a:ext cx="15154276" cy="1548000"/>
          </a:xfrm>
        </p:spPr>
        <p:txBody>
          <a:bodyPr vert="horz"/>
          <a:lstStyle>
            <a:lvl1pPr marL="0" indent="0">
              <a:buFont typeface="Arial" panose="020B0604020202020204" pitchFamily="34" charset="0"/>
              <a:buNone/>
              <a:defRPr sz="4500">
                <a:latin typeface="+mj-lt"/>
              </a:defRPr>
            </a:lvl1pPr>
            <a:lvl2pPr marL="0" indent="0">
              <a:buNone/>
              <a:defRPr sz="4500">
                <a:latin typeface="+mj-lt"/>
              </a:defRPr>
            </a:lvl2pPr>
            <a:lvl3pPr marL="0" indent="0">
              <a:buNone/>
              <a:defRPr sz="4500"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4500">
                <a:latin typeface="+mj-lt"/>
              </a:defRPr>
            </a:lvl4pPr>
            <a:lvl5pPr marL="0" indent="0">
              <a:buNone/>
              <a:defRPr sz="4500">
                <a:latin typeface="+mj-lt"/>
              </a:defRPr>
            </a:lvl5pPr>
            <a:lvl6pPr marL="0" indent="0">
              <a:buNone/>
              <a:defRPr sz="4500">
                <a:latin typeface="+mj-lt"/>
              </a:defRPr>
            </a:lvl6pPr>
            <a:lvl7pPr marL="0" indent="0">
              <a:buFont typeface="Arial" panose="020B0604020202020204" pitchFamily="34" charset="0"/>
              <a:buNone/>
              <a:defRPr sz="4500">
                <a:latin typeface="+mj-lt"/>
              </a:defRPr>
            </a:lvl7pPr>
            <a:lvl8pPr marL="0" indent="0">
              <a:buFont typeface="Arial" panose="020B0604020202020204" pitchFamily="34" charset="0"/>
              <a:buNone/>
              <a:defRPr sz="4500">
                <a:latin typeface="+mj-lt"/>
              </a:defRPr>
            </a:lvl8pPr>
            <a:lvl9pPr marL="0" indent="0">
              <a:buFont typeface="Arial" panose="020B0604020202020204" pitchFamily="34" charset="0"/>
              <a:buNone/>
              <a:defRPr sz="4500">
                <a:latin typeface="+mj-lt"/>
              </a:defRPr>
            </a:lvl9pPr>
          </a:lstStyle>
          <a:p>
            <a:pPr lvl="0"/>
            <a:r>
              <a:rPr lang="de-DE" dirty="0"/>
              <a:t>Subline (optional, bei mehrzeiliger Headline bitte einfach löschen)</a:t>
            </a:r>
          </a:p>
        </p:txBody>
      </p:sp>
      <p:sp>
        <p:nvSpPr>
          <p:cNvPr id="8" name="Headline">
            <a:extLst>
              <a:ext uri="{FF2B5EF4-FFF2-40B4-BE49-F238E27FC236}">
                <a16:creationId xmlns:a16="http://schemas.microsoft.com/office/drawing/2014/main" id="{E2AD79E3-6074-44A2-BC1B-59DFB6E3C4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Headline</a:t>
            </a:r>
          </a:p>
        </p:txBody>
      </p:sp>
      <p:sp>
        <p:nvSpPr>
          <p:cNvPr id="7" name="Foliennummer">
            <a:extLst>
              <a:ext uri="{FF2B5EF4-FFF2-40B4-BE49-F238E27FC236}">
                <a16:creationId xmlns:a16="http://schemas.microsoft.com/office/drawing/2014/main" id="{52D65A70-8E5C-4BEC-9EC8-635E1FA36B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2680000" y="-1"/>
            <a:ext cx="684825" cy="1081093"/>
          </a:xfrm>
        </p:spPr>
        <p:txBody>
          <a:bodyPr/>
          <a:lstStyle/>
          <a:p>
            <a:fld id="{45AE314E-4188-4ABD-A5B6-86FE3559438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">
            <a:extLst>
              <a:ext uri="{FF2B5EF4-FFF2-40B4-BE49-F238E27FC236}">
                <a16:creationId xmlns:a16="http://schemas.microsoft.com/office/drawing/2014/main" id="{B8C5E6B5-B6B0-47DF-8960-CAA08BA028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Optionaler Kapitelname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4601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9">
          <p15:clr>
            <a:srgbClr val="FBAE40"/>
          </p15:clr>
        </p15:guide>
        <p15:guide id="2" orient="horz" pos="3963">
          <p15:clr>
            <a:srgbClr val="FBAE40"/>
          </p15:clr>
        </p15:guide>
        <p15:guide id="3" pos="14718">
          <p15:clr>
            <a:srgbClr val="FBAE40"/>
          </p15:clr>
        </p15:guide>
        <p15:guide id="4" orient="horz" pos="2760">
          <p15:clr>
            <a:srgbClr val="FBAE40"/>
          </p15:clr>
        </p15:guide>
        <p15:guide id="5" orient="horz" pos="879">
          <p15:clr>
            <a:srgbClr val="FBAE40"/>
          </p15:clr>
        </p15:guide>
        <p15:guide id="6" pos="10185">
          <p15:clr>
            <a:srgbClr val="FBAE40"/>
          </p15:clr>
        </p15:guide>
        <p15:guide id="7" pos="7821" userDrawn="1">
          <p15:clr>
            <a:srgbClr val="FBAE40"/>
          </p15:clr>
        </p15:guide>
        <p15:guide id="8" pos="7536" userDrawn="1">
          <p15:clr>
            <a:srgbClr val="FBAE40"/>
          </p15:clr>
        </p15:guide>
        <p15:guide id="9" orient="horz" pos="780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Inhalt /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">
            <a:extLst>
              <a:ext uri="{FF2B5EF4-FFF2-40B4-BE49-F238E27FC236}">
                <a16:creationId xmlns:a16="http://schemas.microsoft.com/office/drawing/2014/main" id="{7ED531C9-6B82-4245-B9DC-3049A7B524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415838" y="1522413"/>
            <a:ext cx="10948987" cy="1086008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de-DE" dirty="0"/>
              <a:t>Bild</a:t>
            </a:r>
            <a:br>
              <a:rPr lang="de-DE" dirty="0"/>
            </a:br>
            <a:r>
              <a:rPr lang="de-DE" dirty="0"/>
              <a:t>einfügen</a:t>
            </a:r>
          </a:p>
        </p:txBody>
      </p:sp>
      <p:sp>
        <p:nvSpPr>
          <p:cNvPr id="11" name="Inhalt">
            <a:extLst>
              <a:ext uri="{FF2B5EF4-FFF2-40B4-BE49-F238E27FC236}">
                <a16:creationId xmlns:a16="http://schemas.microsoft.com/office/drawing/2014/main" id="{BF81BE65-039D-4DB3-BB59-071CEE52BD5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14412" y="6291263"/>
            <a:ext cx="10948988" cy="6091237"/>
          </a:xfrm>
        </p:spPr>
        <p:txBody>
          <a:bodyPr/>
          <a:lstStyle/>
          <a:p>
            <a:pPr lvl="0"/>
            <a:r>
              <a:rPr lang="de-DE" dirty="0"/>
              <a:t>Text auf erster Ebene / für Aufzählung und kleineren Text &gt; Menüband &gt; Start &gt; Einzug vergrößern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3" name="Subline">
            <a:extLst>
              <a:ext uri="{FF2B5EF4-FFF2-40B4-BE49-F238E27FC236}">
                <a16:creationId xmlns:a16="http://schemas.microsoft.com/office/drawing/2014/main" id="{68526E77-3049-4D75-92DE-599F0DAE95A7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1014412" y="4381499"/>
            <a:ext cx="10948988" cy="1548000"/>
          </a:xfrm>
        </p:spPr>
        <p:txBody>
          <a:bodyPr vert="horz"/>
          <a:lstStyle>
            <a:lvl1pPr marL="0" indent="0">
              <a:buFont typeface="Arial" panose="020B0604020202020204" pitchFamily="34" charset="0"/>
              <a:buNone/>
              <a:defRPr sz="4500">
                <a:latin typeface="+mj-lt"/>
              </a:defRPr>
            </a:lvl1pPr>
            <a:lvl2pPr marL="0" indent="0">
              <a:buNone/>
              <a:defRPr sz="4500">
                <a:latin typeface="+mj-lt"/>
              </a:defRPr>
            </a:lvl2pPr>
            <a:lvl3pPr marL="0" indent="0">
              <a:buNone/>
              <a:defRPr sz="4500"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4500">
                <a:latin typeface="+mj-lt"/>
              </a:defRPr>
            </a:lvl4pPr>
            <a:lvl5pPr marL="0" indent="0">
              <a:buNone/>
              <a:defRPr sz="4500">
                <a:latin typeface="+mj-lt"/>
              </a:defRPr>
            </a:lvl5pPr>
            <a:lvl6pPr marL="0" indent="0">
              <a:buNone/>
              <a:defRPr sz="4500">
                <a:latin typeface="+mj-lt"/>
              </a:defRPr>
            </a:lvl6pPr>
            <a:lvl7pPr marL="0" indent="0">
              <a:buFont typeface="Arial" panose="020B0604020202020204" pitchFamily="34" charset="0"/>
              <a:buNone/>
              <a:defRPr sz="4500">
                <a:latin typeface="+mj-lt"/>
              </a:defRPr>
            </a:lvl7pPr>
            <a:lvl8pPr marL="0" indent="0">
              <a:buFont typeface="Arial" panose="020B0604020202020204" pitchFamily="34" charset="0"/>
              <a:buNone/>
              <a:defRPr sz="4500">
                <a:latin typeface="+mj-lt"/>
              </a:defRPr>
            </a:lvl8pPr>
            <a:lvl9pPr marL="0" indent="0">
              <a:buFont typeface="Arial" panose="020B0604020202020204" pitchFamily="34" charset="0"/>
              <a:buNone/>
              <a:defRPr sz="4500">
                <a:latin typeface="+mj-lt"/>
              </a:defRPr>
            </a:lvl9pPr>
          </a:lstStyle>
          <a:p>
            <a:pPr lvl="0"/>
            <a:r>
              <a:rPr lang="de-DE" dirty="0"/>
              <a:t>Subline (optional, bei mehrzeiliger Headline bitte einfach löschen)</a:t>
            </a:r>
          </a:p>
        </p:txBody>
      </p:sp>
      <p:sp>
        <p:nvSpPr>
          <p:cNvPr id="8" name="Headline">
            <a:extLst>
              <a:ext uri="{FF2B5EF4-FFF2-40B4-BE49-F238E27FC236}">
                <a16:creationId xmlns:a16="http://schemas.microsoft.com/office/drawing/2014/main" id="{E2AD79E3-6074-44A2-BC1B-59DFB6E3C4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689" y="1395413"/>
            <a:ext cx="10946711" cy="2736000"/>
          </a:xfrm>
        </p:spPr>
        <p:txBody>
          <a:bodyPr/>
          <a:lstStyle/>
          <a:p>
            <a:r>
              <a:rPr lang="de-DE" dirty="0"/>
              <a:t>Headline</a:t>
            </a:r>
          </a:p>
        </p:txBody>
      </p:sp>
      <p:sp>
        <p:nvSpPr>
          <p:cNvPr id="7" name="Foliennummer">
            <a:extLst>
              <a:ext uri="{FF2B5EF4-FFF2-40B4-BE49-F238E27FC236}">
                <a16:creationId xmlns:a16="http://schemas.microsoft.com/office/drawing/2014/main" id="{52D65A70-8E5C-4BEC-9EC8-635E1FA36B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2680000" y="-1"/>
            <a:ext cx="684825" cy="1081093"/>
          </a:xfrm>
        </p:spPr>
        <p:txBody>
          <a:bodyPr/>
          <a:lstStyle/>
          <a:p>
            <a:fld id="{45AE314E-4188-4ABD-A5B6-86FE3559438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">
            <a:extLst>
              <a:ext uri="{FF2B5EF4-FFF2-40B4-BE49-F238E27FC236}">
                <a16:creationId xmlns:a16="http://schemas.microsoft.com/office/drawing/2014/main" id="{B8C5E6B5-B6B0-47DF-8960-CAA08BA028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Optionaler Kapitelname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2566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9">
          <p15:clr>
            <a:srgbClr val="FBAE40"/>
          </p15:clr>
        </p15:guide>
        <p15:guide id="2" orient="horz" pos="3963">
          <p15:clr>
            <a:srgbClr val="FBAE40"/>
          </p15:clr>
        </p15:guide>
        <p15:guide id="3" pos="14718">
          <p15:clr>
            <a:srgbClr val="FBAE40"/>
          </p15:clr>
        </p15:guide>
        <p15:guide id="4" orient="horz" pos="2760">
          <p15:clr>
            <a:srgbClr val="FBAE40"/>
          </p15:clr>
        </p15:guide>
        <p15:guide id="5" orient="horz" pos="879">
          <p15:clr>
            <a:srgbClr val="FBAE40"/>
          </p15:clr>
        </p15:guide>
        <p15:guide id="6" pos="10185">
          <p15:clr>
            <a:srgbClr val="FBAE40"/>
          </p15:clr>
        </p15:guide>
        <p15:guide id="7" pos="7821">
          <p15:clr>
            <a:srgbClr val="FBAE40"/>
          </p15:clr>
        </p15:guide>
        <p15:guide id="8" pos="7536">
          <p15:clr>
            <a:srgbClr val="FBAE40"/>
          </p15:clr>
        </p15:guide>
        <p15:guide id="9" orient="horz" pos="959" userDrawn="1">
          <p15:clr>
            <a:srgbClr val="FBAE40"/>
          </p15:clr>
        </p15:guide>
        <p15:guide id="10" orient="horz" pos="780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">
            <a:extLst>
              <a:ext uri="{FF2B5EF4-FFF2-40B4-BE49-F238E27FC236}">
                <a16:creationId xmlns:a16="http://schemas.microsoft.com/office/drawing/2014/main" id="{7ED531C9-6B82-4245-B9DC-3049A7B524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24382412" cy="13716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de-DE" dirty="0"/>
              <a:t>Bild</a:t>
            </a:r>
            <a:br>
              <a:rPr lang="de-DE" dirty="0"/>
            </a:br>
            <a:r>
              <a:rPr lang="de-DE" dirty="0"/>
              <a:t>einfügen</a:t>
            </a:r>
          </a:p>
        </p:txBody>
      </p:sp>
      <p:sp>
        <p:nvSpPr>
          <p:cNvPr id="9" name="INQA-Bildmarke">
            <a:extLst>
              <a:ext uri="{FF2B5EF4-FFF2-40B4-BE49-F238E27FC236}">
                <a16:creationId xmlns:a16="http://schemas.microsoft.com/office/drawing/2014/main" id="{F537CC76-A18D-4A93-9A0A-DD6227553B65}"/>
              </a:ext>
            </a:extLst>
          </p:cNvPr>
          <p:cNvSpPr>
            <a:spLocks noGrp="1" noChangeAspect="1"/>
          </p:cNvSpPr>
          <p:nvPr>
            <p:ph type="body" orient="vert" idx="15" hasCustomPrompt="1"/>
          </p:nvPr>
        </p:nvSpPr>
        <p:spPr>
          <a:xfrm>
            <a:off x="22844214" y="12816000"/>
            <a:ext cx="529286" cy="468000"/>
          </a:xfrm>
          <a:blipFill>
            <a:blip r:embed="rId2"/>
            <a:stretch>
              <a:fillRect/>
            </a:stretch>
          </a:blipFill>
        </p:spPr>
        <p:txBody>
          <a:bodyPr vert="horz" wrap="none" tIns="1800000"/>
          <a:lstStyle>
            <a:lvl1pPr marL="0" indent="0">
              <a:buFont typeface="Arial" panose="020B0604020202020204" pitchFamily="34" charset="0"/>
              <a:buNone/>
              <a:defRPr sz="2000"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  <a:lvl3pPr marL="0" indent="0">
              <a:buNone/>
              <a:defRPr sz="200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defRPr sz="2000">
                <a:latin typeface="+mn-lt"/>
              </a:defRPr>
            </a:lvl4pPr>
            <a:lvl5pPr marL="0" indent="0">
              <a:buNone/>
              <a:defRPr sz="2000">
                <a:latin typeface="+mn-lt"/>
              </a:defRPr>
            </a:lvl5pPr>
            <a:lvl6pPr marL="0" indent="0">
              <a:buNone/>
              <a:defRPr sz="2000">
                <a:latin typeface="+mn-lt"/>
              </a:defRPr>
            </a:lvl6pPr>
            <a:lvl7pPr marL="0" indent="0">
              <a:buFont typeface="Arial" panose="020B0604020202020204" pitchFamily="34" charset="0"/>
              <a:buNone/>
              <a:defRPr sz="2000">
                <a:latin typeface="+mn-lt"/>
              </a:defRPr>
            </a:lvl7pPr>
            <a:lvl8pPr marL="0" indent="0">
              <a:buFont typeface="Arial" panose="020B0604020202020204" pitchFamily="34" charset="0"/>
              <a:buNone/>
              <a:defRPr sz="2000">
                <a:latin typeface="+mn-lt"/>
              </a:defRPr>
            </a:lvl8pPr>
            <a:lvl9pPr marL="0" indent="0">
              <a:buFont typeface="Arial" panose="020B0604020202020204" pitchFamily="34" charset="0"/>
              <a:buNone/>
              <a:defRPr sz="2000">
                <a:latin typeface="+mn-lt"/>
              </a:defRPr>
            </a:lvl9pPr>
          </a:lstStyle>
          <a:p>
            <a:pPr lvl="0"/>
            <a:r>
              <a:rPr lang="de-DE" dirty="0"/>
              <a:t>INQA-Bildmarke</a:t>
            </a:r>
            <a:br>
              <a:rPr lang="de-DE" dirty="0"/>
            </a:br>
            <a:r>
              <a:rPr lang="de-DE" dirty="0"/>
              <a:t>bitte nicht löschen </a:t>
            </a:r>
            <a:br>
              <a:rPr lang="de-DE" dirty="0"/>
            </a:br>
            <a:r>
              <a:rPr lang="de-DE" dirty="0"/>
              <a:t>oder verschieben</a:t>
            </a:r>
          </a:p>
        </p:txBody>
      </p:sp>
      <p:sp>
        <p:nvSpPr>
          <p:cNvPr id="7" name="Foliennummer">
            <a:extLst>
              <a:ext uri="{FF2B5EF4-FFF2-40B4-BE49-F238E27FC236}">
                <a16:creationId xmlns:a16="http://schemas.microsoft.com/office/drawing/2014/main" id="{52D65A70-8E5C-4BEC-9EC8-635E1FA36B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2680000" y="-1"/>
            <a:ext cx="684825" cy="1081093"/>
          </a:xfrm>
        </p:spPr>
        <p:txBody>
          <a:bodyPr/>
          <a:lstStyle/>
          <a:p>
            <a:fld id="{45AE314E-4188-4ABD-A5B6-86FE3559438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">
            <a:extLst>
              <a:ext uri="{FF2B5EF4-FFF2-40B4-BE49-F238E27FC236}">
                <a16:creationId xmlns:a16="http://schemas.microsoft.com/office/drawing/2014/main" id="{B8C5E6B5-B6B0-47DF-8960-CAA08BA028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Optionaler Kapitelname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5035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9">
          <p15:clr>
            <a:srgbClr val="FBAE40"/>
          </p15:clr>
        </p15:guide>
        <p15:guide id="2" orient="horz" pos="3963">
          <p15:clr>
            <a:srgbClr val="FBAE40"/>
          </p15:clr>
        </p15:guide>
        <p15:guide id="3" pos="14718">
          <p15:clr>
            <a:srgbClr val="FBAE40"/>
          </p15:clr>
        </p15:guide>
        <p15:guide id="4" orient="horz" pos="2760">
          <p15:clr>
            <a:srgbClr val="FBAE40"/>
          </p15:clr>
        </p15:guide>
        <p15:guide id="5" orient="horz" pos="879">
          <p15:clr>
            <a:srgbClr val="FBAE40"/>
          </p15:clr>
        </p15:guide>
        <p15:guide id="6" pos="10185">
          <p15:clr>
            <a:srgbClr val="FBAE40"/>
          </p15:clr>
        </p15:guide>
        <p15:guide id="7" pos="7821">
          <p15:clr>
            <a:srgbClr val="FBAE40"/>
          </p15:clr>
        </p15:guide>
        <p15:guide id="8" pos="7536">
          <p15:clr>
            <a:srgbClr val="FBAE40"/>
          </p15:clr>
        </p15:guide>
        <p15:guide id="9" orient="horz" pos="959">
          <p15:clr>
            <a:srgbClr val="FBAE40"/>
          </p15:clr>
        </p15:guide>
        <p15:guide id="10" orient="horz" pos="780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egieanweisung">
            <a:extLst>
              <a:ext uri="{FF2B5EF4-FFF2-40B4-BE49-F238E27FC236}">
                <a16:creationId xmlns:a16="http://schemas.microsoft.com/office/drawing/2014/main" id="{3CD391F8-9840-4BA0-9639-9A4E9CADA41A}"/>
              </a:ext>
            </a:extLst>
          </p:cNvPr>
          <p:cNvGrpSpPr/>
          <p:nvPr userDrawn="1"/>
        </p:nvGrpSpPr>
        <p:grpSpPr>
          <a:xfrm>
            <a:off x="-4203701" y="-900000"/>
            <a:ext cx="32571701" cy="6406665"/>
            <a:chOff x="-4203701" y="-900000"/>
            <a:chExt cx="32571701" cy="6406665"/>
          </a:xfrm>
        </p:grpSpPr>
        <p:sp>
          <p:nvSpPr>
            <p:cNvPr id="15" name="Regieanweisung // Hilfslinien">
              <a:extLst>
                <a:ext uri="{FF2B5EF4-FFF2-40B4-BE49-F238E27FC236}">
                  <a16:creationId xmlns:a16="http://schemas.microsoft.com/office/drawing/2014/main" id="{8F22E322-8EAE-49FC-8A26-32990B2A4030}"/>
                </a:ext>
              </a:extLst>
            </p:cNvPr>
            <p:cNvSpPr txBox="1"/>
            <p:nvPr userDrawn="1"/>
          </p:nvSpPr>
          <p:spPr>
            <a:xfrm rot="10800000" flipH="1" flipV="1">
              <a:off x="1014414" y="-900000"/>
              <a:ext cx="11173618" cy="72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Hilfslinien anzeigen über Menü: </a:t>
              </a:r>
              <a:b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e-DE" sz="2000" b="1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Ansicht</a:t>
              </a:r>
              <a: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Anzeigen</a:t>
              </a:r>
              <a: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 // Haken bei </a:t>
              </a:r>
              <a:r>
                <a:rPr lang="de-DE" sz="2000" b="1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Führungslinien </a:t>
              </a:r>
              <a: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setzen</a:t>
              </a:r>
            </a:p>
          </p:txBody>
        </p:sp>
        <p:sp>
          <p:nvSpPr>
            <p:cNvPr id="16" name="Regieanweisung // Allgemein">
              <a:extLst>
                <a:ext uri="{FF2B5EF4-FFF2-40B4-BE49-F238E27FC236}">
                  <a16:creationId xmlns:a16="http://schemas.microsoft.com/office/drawing/2014/main" id="{EBF5E499-2B5F-4370-8C21-927578740444}"/>
                </a:ext>
              </a:extLst>
            </p:cNvPr>
            <p:cNvSpPr txBox="1"/>
            <p:nvPr userDrawn="1"/>
          </p:nvSpPr>
          <p:spPr>
            <a:xfrm rot="10800000" flipH="1" flipV="1">
              <a:off x="24588000" y="1"/>
              <a:ext cx="3780000" cy="2988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bringen über Menu: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1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Start</a:t>
              </a:r>
              <a: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Folien</a:t>
              </a:r>
              <a: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Zurücksetzen</a:t>
              </a:r>
            </a:p>
            <a:p>
              <a:pPr indent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</a:pPr>
              <a: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Wechsel des Folienlayouts </a:t>
              </a:r>
              <a:b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im Menü über: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2000" b="1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Start</a:t>
              </a:r>
              <a: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Folien</a:t>
              </a:r>
              <a: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Layout</a:t>
              </a:r>
              <a:endParaRPr lang="de-DE" sz="2000" b="0" baseline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7" name="Regieanweisung // Listenebenen">
              <a:extLst>
                <a:ext uri="{FF2B5EF4-FFF2-40B4-BE49-F238E27FC236}">
                  <a16:creationId xmlns:a16="http://schemas.microsoft.com/office/drawing/2014/main" id="{A650523D-FA97-44BD-9E75-5BD4C23FC383}"/>
                </a:ext>
              </a:extLst>
            </p:cNvPr>
            <p:cNvSpPr txBox="1"/>
            <p:nvPr userDrawn="1"/>
          </p:nvSpPr>
          <p:spPr>
            <a:xfrm rot="10800000" flipH="1" flipV="1">
              <a:off x="-4068000" y="2941499"/>
              <a:ext cx="3778200" cy="14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900"/>
                </a:spcBef>
                <a:spcAft>
                  <a:spcPts val="0"/>
                </a:spcAft>
              </a:pPr>
              <a: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Wechsel der Textebene</a:t>
              </a:r>
              <a:b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im Menü über: </a:t>
              </a:r>
              <a:b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e-DE" sz="2000" b="1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Start</a:t>
              </a:r>
              <a: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Absatz</a:t>
              </a:r>
              <a: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Listenebene </a:t>
              </a:r>
              <a:br>
                <a:rPr lang="de-DE" sz="2000" b="1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e-DE" sz="2000" b="1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erhöhen/verringern</a:t>
              </a:r>
            </a:p>
          </p:txBody>
        </p:sp>
        <p:sp>
          <p:nvSpPr>
            <p:cNvPr id="18" name="Listenebenen verringern">
              <a:extLst>
                <a:ext uri="{FF2B5EF4-FFF2-40B4-BE49-F238E27FC236}">
                  <a16:creationId xmlns:a16="http://schemas.microsoft.com/office/drawing/2014/main" id="{2421EBB1-F4CE-4E5D-AA07-62A95E17EC59}"/>
                </a:ext>
              </a:extLst>
            </p:cNvPr>
            <p:cNvSpPr txBox="1"/>
            <p:nvPr userDrawn="1"/>
          </p:nvSpPr>
          <p:spPr>
            <a:xfrm rot="10800000" flipH="1" flipV="1">
              <a:off x="-4203700" y="5040001"/>
              <a:ext cx="2763700" cy="466664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ctr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Listenebene verringern</a:t>
              </a:r>
            </a:p>
          </p:txBody>
        </p:sp>
        <p:sp>
          <p:nvSpPr>
            <p:cNvPr id="19" name="Listenebenen erhöhen">
              <a:extLst>
                <a:ext uri="{FF2B5EF4-FFF2-40B4-BE49-F238E27FC236}">
                  <a16:creationId xmlns:a16="http://schemas.microsoft.com/office/drawing/2014/main" id="{221596CE-3E19-44DD-ADDF-2210FFE5DFDD}"/>
                </a:ext>
              </a:extLst>
            </p:cNvPr>
            <p:cNvSpPr txBox="1"/>
            <p:nvPr userDrawn="1"/>
          </p:nvSpPr>
          <p:spPr>
            <a:xfrm rot="10800000" flipH="1" flipV="1">
              <a:off x="-4203701" y="4381499"/>
              <a:ext cx="2763701" cy="46667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ctr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Listenebene erhöhen</a:t>
              </a:r>
            </a:p>
          </p:txBody>
        </p:sp>
        <p:pic>
          <p:nvPicPr>
            <p:cNvPr id="20" name="Bild Listenebenen erhöhen">
              <a:extLst>
                <a:ext uri="{FF2B5EF4-FFF2-40B4-BE49-F238E27FC236}">
                  <a16:creationId xmlns:a16="http://schemas.microsoft.com/office/drawing/2014/main" id="{B39A15EC-66FD-4E9A-AE08-597A26E9C4F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tretch/>
          </p:blipFill>
          <p:spPr>
            <a:xfrm>
              <a:off x="-1304099" y="4386704"/>
              <a:ext cx="1008000" cy="466671"/>
            </a:xfrm>
            <a:prstGeom prst="rect">
              <a:avLst/>
            </a:prstGeom>
          </p:spPr>
        </p:pic>
        <p:pic>
          <p:nvPicPr>
            <p:cNvPr id="21" name="Bild Listenebenen verringern">
              <a:extLst>
                <a:ext uri="{FF2B5EF4-FFF2-40B4-BE49-F238E27FC236}">
                  <a16:creationId xmlns:a16="http://schemas.microsoft.com/office/drawing/2014/main" id="{6BBEE18F-F97D-45DD-AA63-EB440AAEB65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tretch/>
          </p:blipFill>
          <p:spPr>
            <a:xfrm>
              <a:off x="-1304099" y="5040000"/>
              <a:ext cx="1008000" cy="466664"/>
            </a:xfrm>
            <a:prstGeom prst="rect">
              <a:avLst/>
            </a:prstGeom>
          </p:spPr>
        </p:pic>
        <p:sp>
          <p:nvSpPr>
            <p:cNvPr id="22" name="Regieanweisung // Fußzeile">
              <a:extLst>
                <a:ext uri="{FF2B5EF4-FFF2-40B4-BE49-F238E27FC236}">
                  <a16:creationId xmlns:a16="http://schemas.microsoft.com/office/drawing/2014/main" id="{D5F81C24-B129-4E4A-97B9-4F7BFD8A12BE}"/>
                </a:ext>
              </a:extLst>
            </p:cNvPr>
            <p:cNvSpPr txBox="1"/>
            <p:nvPr userDrawn="1"/>
          </p:nvSpPr>
          <p:spPr>
            <a:xfrm rot="10800000" flipH="1" flipV="1">
              <a:off x="12188033" y="-900000"/>
              <a:ext cx="11176792" cy="72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Fußzeilenfeld dient als Kopfzeile; pro Folie oder für alle/mehrere anpassen über Menü: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1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Einfügen</a:t>
              </a:r>
              <a: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Text</a:t>
              </a:r>
              <a: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Kopf- und Fußzeile</a:t>
              </a:r>
            </a:p>
          </p:txBody>
        </p:sp>
      </p:grpSp>
      <p:pic>
        <p:nvPicPr>
          <p:cNvPr id="12" name="INQA-Bildmarke">
            <a:extLst>
              <a:ext uri="{FF2B5EF4-FFF2-40B4-BE49-F238E27FC236}">
                <a16:creationId xmlns:a16="http://schemas.microsoft.com/office/drawing/2014/main" id="{CD43A889-69C7-4B5B-9F37-76D7DEFFDC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43580" y="12816000"/>
            <a:ext cx="528388" cy="468000"/>
          </a:xfrm>
          <a:prstGeom prst="rect">
            <a:avLst/>
          </a:prstGeom>
        </p:spPr>
      </p:pic>
      <p:sp>
        <p:nvSpPr>
          <p:cNvPr id="13" name="Subline">
            <a:extLst>
              <a:ext uri="{FF2B5EF4-FFF2-40B4-BE49-F238E27FC236}">
                <a16:creationId xmlns:a16="http://schemas.microsoft.com/office/drawing/2014/main" id="{68526E77-3049-4D75-92DE-599F0DAE95A7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1014413" y="12241018"/>
            <a:ext cx="22350412" cy="528637"/>
          </a:xfrm>
        </p:spPr>
        <p:txBody>
          <a:bodyPr vert="horz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3200">
                <a:latin typeface="+mn-lt"/>
              </a:defRPr>
            </a:lvl1pPr>
            <a:lvl2pPr marL="0" indent="0">
              <a:lnSpc>
                <a:spcPct val="100000"/>
              </a:lnSpc>
              <a:buNone/>
              <a:defRPr sz="3200">
                <a:latin typeface="+mn-lt"/>
              </a:defRPr>
            </a:lvl2pPr>
            <a:lvl3pPr marL="0" indent="0">
              <a:lnSpc>
                <a:spcPct val="100000"/>
              </a:lnSpc>
              <a:buNone/>
              <a:defRPr sz="3200">
                <a:latin typeface="+mn-lt"/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3200">
                <a:latin typeface="+mn-lt"/>
              </a:defRPr>
            </a:lvl4pPr>
            <a:lvl5pPr marL="0" indent="0">
              <a:lnSpc>
                <a:spcPct val="100000"/>
              </a:lnSpc>
              <a:buNone/>
              <a:defRPr sz="3200">
                <a:latin typeface="+mn-lt"/>
              </a:defRPr>
            </a:lvl5pPr>
            <a:lvl6pPr marL="0" indent="0">
              <a:lnSpc>
                <a:spcPct val="100000"/>
              </a:lnSpc>
              <a:buNone/>
              <a:defRPr sz="3200">
                <a:latin typeface="+mn-lt"/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3200">
                <a:latin typeface="+mn-lt"/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3200">
                <a:latin typeface="+mn-lt"/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3200">
                <a:latin typeface="+mn-lt"/>
              </a:defRPr>
            </a:lvl9pPr>
          </a:lstStyle>
          <a:p>
            <a:pPr lvl="0"/>
            <a:r>
              <a:rPr lang="de-DE" dirty="0"/>
              <a:t>Subline (optional, bei mehrzeiliger Headline bitte einfach löschen)</a:t>
            </a:r>
          </a:p>
        </p:txBody>
      </p:sp>
      <p:sp>
        <p:nvSpPr>
          <p:cNvPr id="8" name="Headline">
            <a:extLst>
              <a:ext uri="{FF2B5EF4-FFF2-40B4-BE49-F238E27FC236}">
                <a16:creationId xmlns:a16="http://schemas.microsoft.com/office/drawing/2014/main" id="{E2AD79E3-6074-44A2-BC1B-59DFB6E3C4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4413" y="11710988"/>
            <a:ext cx="22350412" cy="528637"/>
          </a:xfrm>
        </p:spPr>
        <p:txBody>
          <a:bodyPr/>
          <a:lstStyle>
            <a:lvl1pPr>
              <a:lnSpc>
                <a:spcPct val="100000"/>
              </a:lnSpc>
              <a:defRPr sz="3200" b="1">
                <a:latin typeface="+mn-lt"/>
              </a:defRPr>
            </a:lvl1pPr>
          </a:lstStyle>
          <a:p>
            <a:r>
              <a:rPr lang="de-DE" dirty="0"/>
              <a:t>Titel des Videos</a:t>
            </a:r>
          </a:p>
        </p:txBody>
      </p:sp>
      <p:sp>
        <p:nvSpPr>
          <p:cNvPr id="9" name="Medien">
            <a:extLst>
              <a:ext uri="{FF2B5EF4-FFF2-40B4-BE49-F238E27FC236}">
                <a16:creationId xmlns:a16="http://schemas.microsoft.com/office/drawing/2014/main" id="{090EEC8A-ED1C-4106-8DE7-CAD0E556755F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1014413" y="1017588"/>
            <a:ext cx="22350412" cy="10513123"/>
          </a:xfrm>
          <a:solidFill>
            <a:schemeClr val="bg2">
              <a:lumMod val="95000"/>
              <a:lumOff val="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de-DE" dirty="0"/>
              <a:t>Medium</a:t>
            </a:r>
            <a:br>
              <a:rPr lang="de-DE" dirty="0"/>
            </a:br>
            <a:r>
              <a:rPr lang="de-DE" dirty="0"/>
              <a:t>einfügen</a:t>
            </a:r>
          </a:p>
        </p:txBody>
      </p:sp>
      <p:sp>
        <p:nvSpPr>
          <p:cNvPr id="7" name="Foliennummer">
            <a:extLst>
              <a:ext uri="{FF2B5EF4-FFF2-40B4-BE49-F238E27FC236}">
                <a16:creationId xmlns:a16="http://schemas.microsoft.com/office/drawing/2014/main" id="{52D65A70-8E5C-4BEC-9EC8-635E1FA36B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2680000" y="-1260000"/>
            <a:ext cx="684825" cy="1081093"/>
          </a:xfrm>
        </p:spPr>
        <p:txBody>
          <a:bodyPr/>
          <a:lstStyle/>
          <a:p>
            <a:fld id="{45AE314E-4188-4ABD-A5B6-86FE3559438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">
            <a:extLst>
              <a:ext uri="{FF2B5EF4-FFF2-40B4-BE49-F238E27FC236}">
                <a16:creationId xmlns:a16="http://schemas.microsoft.com/office/drawing/2014/main" id="{B8C5E6B5-B6B0-47DF-8960-CAA08BA028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14413" y="-1260000"/>
            <a:ext cx="21665587" cy="1081094"/>
          </a:xfrm>
        </p:spPr>
        <p:txBody>
          <a:bodyPr/>
          <a:lstStyle/>
          <a:p>
            <a:r>
              <a:rPr lang="de-DE"/>
              <a:t>Optionaler Kapitelname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21672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39">
          <p15:clr>
            <a:srgbClr val="FBAE40"/>
          </p15:clr>
        </p15:guide>
        <p15:guide id="3" pos="14718">
          <p15:clr>
            <a:srgbClr val="FBAE40"/>
          </p15:clr>
        </p15:guide>
        <p15:guide id="5" orient="horz" pos="641" userDrawn="1">
          <p15:clr>
            <a:srgbClr val="FBAE40"/>
          </p15:clr>
        </p15:guide>
        <p15:guide id="9" orient="horz" pos="959">
          <p15:clr>
            <a:srgbClr val="FBAE40"/>
          </p15:clr>
        </p15:guide>
        <p15:guide id="10" orient="horz" pos="7262" userDrawn="1">
          <p15:clr>
            <a:srgbClr val="FBAE40"/>
          </p15:clr>
        </p15:guide>
        <p15:guide id="11" orient="horz" pos="7377" userDrawn="1">
          <p15:clr>
            <a:srgbClr val="FBAE40"/>
          </p15:clr>
        </p15:guide>
        <p15:guide id="12" orient="horz" pos="771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/ Clai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egieanweisung">
            <a:extLst>
              <a:ext uri="{FF2B5EF4-FFF2-40B4-BE49-F238E27FC236}">
                <a16:creationId xmlns:a16="http://schemas.microsoft.com/office/drawing/2014/main" id="{6CDA02A9-74CC-45FF-B345-8A68C41A9EE6}"/>
              </a:ext>
            </a:extLst>
          </p:cNvPr>
          <p:cNvGrpSpPr/>
          <p:nvPr userDrawn="1"/>
        </p:nvGrpSpPr>
        <p:grpSpPr>
          <a:xfrm>
            <a:off x="-4203701" y="-900000"/>
            <a:ext cx="32571701" cy="6406665"/>
            <a:chOff x="-4203701" y="-900000"/>
            <a:chExt cx="32571701" cy="6406665"/>
          </a:xfrm>
        </p:grpSpPr>
        <p:sp>
          <p:nvSpPr>
            <p:cNvPr id="15" name="Regieanweisung // Hilfslinien">
              <a:extLst>
                <a:ext uri="{FF2B5EF4-FFF2-40B4-BE49-F238E27FC236}">
                  <a16:creationId xmlns:a16="http://schemas.microsoft.com/office/drawing/2014/main" id="{D3760264-7DC4-4077-A989-1E611302DC33}"/>
                </a:ext>
              </a:extLst>
            </p:cNvPr>
            <p:cNvSpPr txBox="1"/>
            <p:nvPr userDrawn="1"/>
          </p:nvSpPr>
          <p:spPr>
            <a:xfrm rot="10800000" flipH="1" flipV="1">
              <a:off x="1014414" y="-900000"/>
              <a:ext cx="11173618" cy="72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Hilfslinien anzeigen über Menü: </a:t>
              </a:r>
              <a:b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e-DE" sz="2000" b="1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Ansicht</a:t>
              </a:r>
              <a: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Anzeigen</a:t>
              </a:r>
              <a: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 // Haken bei </a:t>
              </a:r>
              <a:r>
                <a:rPr lang="de-DE" sz="2000" b="1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Führungslinien </a:t>
              </a:r>
              <a: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setzen</a:t>
              </a:r>
            </a:p>
          </p:txBody>
        </p:sp>
        <p:sp>
          <p:nvSpPr>
            <p:cNvPr id="16" name="Regieanweisung // Allgemein">
              <a:extLst>
                <a:ext uri="{FF2B5EF4-FFF2-40B4-BE49-F238E27FC236}">
                  <a16:creationId xmlns:a16="http://schemas.microsoft.com/office/drawing/2014/main" id="{B523C3D0-2693-4FB6-B23C-517404E38B8E}"/>
                </a:ext>
              </a:extLst>
            </p:cNvPr>
            <p:cNvSpPr txBox="1"/>
            <p:nvPr userDrawn="1"/>
          </p:nvSpPr>
          <p:spPr>
            <a:xfrm rot="10800000" flipH="1" flipV="1">
              <a:off x="24588000" y="1"/>
              <a:ext cx="3780000" cy="2988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bringen über Menu: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1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Start</a:t>
              </a:r>
              <a: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Folien</a:t>
              </a:r>
              <a: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Zurücksetzen</a:t>
              </a:r>
            </a:p>
            <a:p>
              <a:pPr indent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</a:pPr>
              <a: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Wechsel des Folienlayouts </a:t>
              </a:r>
              <a:b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im Menü über: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2000" b="1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Start</a:t>
              </a:r>
              <a: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Folien</a:t>
              </a:r>
              <a: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Layout</a:t>
              </a:r>
              <a:endParaRPr lang="de-DE" sz="2000" b="0" baseline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7" name="Regieanweisung // Listenebenen">
              <a:extLst>
                <a:ext uri="{FF2B5EF4-FFF2-40B4-BE49-F238E27FC236}">
                  <a16:creationId xmlns:a16="http://schemas.microsoft.com/office/drawing/2014/main" id="{BF23230F-ADD8-4AFA-BD21-CB839A3EE8E6}"/>
                </a:ext>
              </a:extLst>
            </p:cNvPr>
            <p:cNvSpPr txBox="1"/>
            <p:nvPr userDrawn="1"/>
          </p:nvSpPr>
          <p:spPr>
            <a:xfrm rot="10800000" flipH="1" flipV="1">
              <a:off x="-4068000" y="2941499"/>
              <a:ext cx="3778200" cy="14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900"/>
                </a:spcBef>
                <a:spcAft>
                  <a:spcPts val="0"/>
                </a:spcAft>
              </a:pPr>
              <a: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Wechsel der Textebene</a:t>
              </a:r>
              <a:b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im Menü über: </a:t>
              </a:r>
              <a:b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e-DE" sz="2000" b="1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Start</a:t>
              </a:r>
              <a: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Absatz</a:t>
              </a:r>
              <a: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Listenebene </a:t>
              </a:r>
              <a:br>
                <a:rPr lang="de-DE" sz="2000" b="1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e-DE" sz="2000" b="1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erhöhen/verringern</a:t>
              </a:r>
            </a:p>
          </p:txBody>
        </p:sp>
        <p:sp>
          <p:nvSpPr>
            <p:cNvPr id="18" name="Listenebenen verringern">
              <a:extLst>
                <a:ext uri="{FF2B5EF4-FFF2-40B4-BE49-F238E27FC236}">
                  <a16:creationId xmlns:a16="http://schemas.microsoft.com/office/drawing/2014/main" id="{EA879E74-E342-4052-8FFD-A303D97C4799}"/>
                </a:ext>
              </a:extLst>
            </p:cNvPr>
            <p:cNvSpPr txBox="1"/>
            <p:nvPr userDrawn="1"/>
          </p:nvSpPr>
          <p:spPr>
            <a:xfrm rot="10800000" flipH="1" flipV="1">
              <a:off x="-4203700" y="5040001"/>
              <a:ext cx="2763700" cy="466664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ctr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Listenebene verringern</a:t>
              </a:r>
            </a:p>
          </p:txBody>
        </p:sp>
        <p:sp>
          <p:nvSpPr>
            <p:cNvPr id="19" name="Listenebenen erhöhen">
              <a:extLst>
                <a:ext uri="{FF2B5EF4-FFF2-40B4-BE49-F238E27FC236}">
                  <a16:creationId xmlns:a16="http://schemas.microsoft.com/office/drawing/2014/main" id="{D8A0D21C-6876-47D0-87FD-09FBAAC6EFE1}"/>
                </a:ext>
              </a:extLst>
            </p:cNvPr>
            <p:cNvSpPr txBox="1"/>
            <p:nvPr userDrawn="1"/>
          </p:nvSpPr>
          <p:spPr>
            <a:xfrm rot="10800000" flipH="1" flipV="1">
              <a:off x="-4203701" y="4381499"/>
              <a:ext cx="2763701" cy="46667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ctr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Listenebene erhöhen</a:t>
              </a:r>
            </a:p>
          </p:txBody>
        </p:sp>
        <p:pic>
          <p:nvPicPr>
            <p:cNvPr id="20" name="Bild Listenebenen erhöhen">
              <a:extLst>
                <a:ext uri="{FF2B5EF4-FFF2-40B4-BE49-F238E27FC236}">
                  <a16:creationId xmlns:a16="http://schemas.microsoft.com/office/drawing/2014/main" id="{8F9A84A0-5F9D-4D4F-908A-5271263FC0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tretch/>
          </p:blipFill>
          <p:spPr>
            <a:xfrm>
              <a:off x="-1304099" y="4386704"/>
              <a:ext cx="1008000" cy="466671"/>
            </a:xfrm>
            <a:prstGeom prst="rect">
              <a:avLst/>
            </a:prstGeom>
          </p:spPr>
        </p:pic>
        <p:pic>
          <p:nvPicPr>
            <p:cNvPr id="21" name="Bild Listenebenen verringern">
              <a:extLst>
                <a:ext uri="{FF2B5EF4-FFF2-40B4-BE49-F238E27FC236}">
                  <a16:creationId xmlns:a16="http://schemas.microsoft.com/office/drawing/2014/main" id="{53845BEF-9B80-452A-9BD8-CC2781DE8DA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tretch/>
          </p:blipFill>
          <p:spPr>
            <a:xfrm>
              <a:off x="-1304099" y="5040000"/>
              <a:ext cx="1008000" cy="466664"/>
            </a:xfrm>
            <a:prstGeom prst="rect">
              <a:avLst/>
            </a:prstGeom>
          </p:spPr>
        </p:pic>
        <p:sp>
          <p:nvSpPr>
            <p:cNvPr id="22" name="Regieanweisung // Fußzeile">
              <a:extLst>
                <a:ext uri="{FF2B5EF4-FFF2-40B4-BE49-F238E27FC236}">
                  <a16:creationId xmlns:a16="http://schemas.microsoft.com/office/drawing/2014/main" id="{CE4A3B6F-1E8A-4B7B-9E32-729E963C64E9}"/>
                </a:ext>
              </a:extLst>
            </p:cNvPr>
            <p:cNvSpPr txBox="1"/>
            <p:nvPr userDrawn="1"/>
          </p:nvSpPr>
          <p:spPr>
            <a:xfrm rot="10800000" flipH="1" flipV="1">
              <a:off x="12188033" y="-900000"/>
              <a:ext cx="11176792" cy="72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Fußzeilenfeld dient als Kopfzeile; pro Folie oder für alle/mehrere anpassen über Menü: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1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Einfügen</a:t>
              </a:r>
              <a: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Text</a:t>
              </a:r>
              <a:r>
                <a:rPr lang="de-DE" sz="2000" b="0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Kopf- und Fußzeile</a:t>
              </a:r>
            </a:p>
          </p:txBody>
        </p:sp>
      </p:grpSp>
      <p:sp>
        <p:nvSpPr>
          <p:cNvPr id="10" name="INQA Wort-Bild-Marke">
            <a:extLst>
              <a:ext uri="{FF2B5EF4-FFF2-40B4-BE49-F238E27FC236}">
                <a16:creationId xmlns:a16="http://schemas.microsoft.com/office/drawing/2014/main" id="{B8240E49-D819-42BE-A570-32BE24A93C28}"/>
              </a:ext>
            </a:extLst>
          </p:cNvPr>
          <p:cNvSpPr>
            <a:spLocks noChangeAspect="1" noEditPoints="1"/>
          </p:cNvSpPr>
          <p:nvPr userDrawn="1"/>
        </p:nvSpPr>
        <p:spPr bwMode="invGray">
          <a:xfrm>
            <a:off x="18766223" y="11163297"/>
            <a:ext cx="4598602" cy="1121014"/>
          </a:xfrm>
          <a:custGeom>
            <a:avLst/>
            <a:gdLst>
              <a:gd name="T0" fmla="*/ 0 w 38923"/>
              <a:gd name="T1" fmla="*/ 6709 h 9493"/>
              <a:gd name="T2" fmla="*/ 8583 w 38923"/>
              <a:gd name="T3" fmla="*/ 5228 h 9493"/>
              <a:gd name="T4" fmla="*/ 5327 w 38923"/>
              <a:gd name="T5" fmla="*/ 8887 h 9493"/>
              <a:gd name="T6" fmla="*/ 2786 w 38923"/>
              <a:gd name="T7" fmla="*/ 4994 h 9493"/>
              <a:gd name="T8" fmla="*/ 12341 w 38923"/>
              <a:gd name="T9" fmla="*/ 0 h 9493"/>
              <a:gd name="T10" fmla="*/ 32636 w 38923"/>
              <a:gd name="T11" fmla="*/ 7424 h 9493"/>
              <a:gd name="T12" fmla="*/ 29650 w 38923"/>
              <a:gd name="T13" fmla="*/ 9037 h 9493"/>
              <a:gd name="T14" fmla="*/ 28064 w 38923"/>
              <a:gd name="T15" fmla="*/ 7055 h 9493"/>
              <a:gd name="T16" fmla="*/ 26566 w 38923"/>
              <a:gd name="T17" fmla="*/ 9070 h 9493"/>
              <a:gd name="T18" fmla="*/ 27087 w 38923"/>
              <a:gd name="T19" fmla="*/ 7691 h 9493"/>
              <a:gd name="T20" fmla="*/ 27430 w 38923"/>
              <a:gd name="T21" fmla="*/ 7951 h 9493"/>
              <a:gd name="T22" fmla="*/ 25846 w 38923"/>
              <a:gd name="T23" fmla="*/ 7089 h 9493"/>
              <a:gd name="T24" fmla="*/ 24885 w 38923"/>
              <a:gd name="T25" fmla="*/ 7971 h 9493"/>
              <a:gd name="T26" fmla="*/ 23681 w 38923"/>
              <a:gd name="T27" fmla="*/ 7089 h 9493"/>
              <a:gd name="T28" fmla="*/ 24899 w 38923"/>
              <a:gd name="T29" fmla="*/ 9153 h 9493"/>
              <a:gd name="T30" fmla="*/ 24327 w 38923"/>
              <a:gd name="T31" fmla="*/ 7031 h 9493"/>
              <a:gd name="T32" fmla="*/ 23152 w 38923"/>
              <a:gd name="T33" fmla="*/ 8705 h 9493"/>
              <a:gd name="T34" fmla="*/ 21564 w 38923"/>
              <a:gd name="T35" fmla="*/ 9399 h 9493"/>
              <a:gd name="T36" fmla="*/ 19813 w 38923"/>
              <a:gd name="T37" fmla="*/ 7599 h 9493"/>
              <a:gd name="T38" fmla="*/ 19515 w 38923"/>
              <a:gd name="T39" fmla="*/ 7418 h 9493"/>
              <a:gd name="T40" fmla="*/ 19525 w 38923"/>
              <a:gd name="T41" fmla="*/ 8693 h 9493"/>
              <a:gd name="T42" fmla="*/ 20300 w 38923"/>
              <a:gd name="T43" fmla="*/ 7785 h 9493"/>
              <a:gd name="T44" fmla="*/ 18006 w 38923"/>
              <a:gd name="T45" fmla="*/ 7995 h 9493"/>
              <a:gd name="T46" fmla="*/ 14936 w 38923"/>
              <a:gd name="T47" fmla="*/ 7400 h 9493"/>
              <a:gd name="T48" fmla="*/ 15865 w 38923"/>
              <a:gd name="T49" fmla="*/ 7317 h 9493"/>
              <a:gd name="T50" fmla="*/ 15865 w 38923"/>
              <a:gd name="T51" fmla="*/ 9130 h 9493"/>
              <a:gd name="T52" fmla="*/ 38203 w 38923"/>
              <a:gd name="T53" fmla="*/ 3896 h 9493"/>
              <a:gd name="T54" fmla="*/ 36229 w 38923"/>
              <a:gd name="T55" fmla="*/ 3051 h 9493"/>
              <a:gd name="T56" fmla="*/ 36112 w 38923"/>
              <a:gd name="T57" fmla="*/ 3981 h 9493"/>
              <a:gd name="T58" fmla="*/ 35919 w 38923"/>
              <a:gd name="T59" fmla="*/ 3216 h 9493"/>
              <a:gd name="T60" fmla="*/ 35231 w 38923"/>
              <a:gd name="T61" fmla="*/ 5178 h 9493"/>
              <a:gd name="T62" fmla="*/ 33280 w 38923"/>
              <a:gd name="T63" fmla="*/ 3528 h 9493"/>
              <a:gd name="T64" fmla="*/ 32523 w 38923"/>
              <a:gd name="T65" fmla="*/ 5871 h 9493"/>
              <a:gd name="T66" fmla="*/ 32266 w 38923"/>
              <a:gd name="T67" fmla="*/ 5871 h 9493"/>
              <a:gd name="T68" fmla="*/ 30502 w 38923"/>
              <a:gd name="T69" fmla="*/ 5871 h 9493"/>
              <a:gd name="T70" fmla="*/ 28219 w 38923"/>
              <a:gd name="T71" fmla="*/ 5871 h 9493"/>
              <a:gd name="T72" fmla="*/ 27849 w 38923"/>
              <a:gd name="T73" fmla="*/ 5658 h 9493"/>
              <a:gd name="T74" fmla="*/ 27147 w 38923"/>
              <a:gd name="T75" fmla="*/ 5547 h 9493"/>
              <a:gd name="T76" fmla="*/ 26445 w 38923"/>
              <a:gd name="T77" fmla="*/ 5658 h 9493"/>
              <a:gd name="T78" fmla="*/ 25162 w 38923"/>
              <a:gd name="T79" fmla="*/ 4081 h 9493"/>
              <a:gd name="T80" fmla="*/ 24011 w 38923"/>
              <a:gd name="T81" fmla="*/ 5048 h 9493"/>
              <a:gd name="T82" fmla="*/ 23612 w 38923"/>
              <a:gd name="T83" fmla="*/ 4168 h 9493"/>
              <a:gd name="T84" fmla="*/ 25382 w 38923"/>
              <a:gd name="T85" fmla="*/ 6150 h 9493"/>
              <a:gd name="T86" fmla="*/ 22469 w 38923"/>
              <a:gd name="T87" fmla="*/ 5871 h 9493"/>
              <a:gd name="T88" fmla="*/ 22388 w 38923"/>
              <a:gd name="T89" fmla="*/ 3528 h 9493"/>
              <a:gd name="T90" fmla="*/ 20007 w 38923"/>
              <a:gd name="T91" fmla="*/ 3528 h 9493"/>
              <a:gd name="T92" fmla="*/ 19016 w 38923"/>
              <a:gd name="T93" fmla="*/ 4951 h 9493"/>
              <a:gd name="T94" fmla="*/ 18261 w 38923"/>
              <a:gd name="T95" fmla="*/ 5871 h 9493"/>
              <a:gd name="T96" fmla="*/ 18180 w 38923"/>
              <a:gd name="T97" fmla="*/ 3528 h 9493"/>
              <a:gd name="T98" fmla="*/ 15192 w 38923"/>
              <a:gd name="T99" fmla="*/ 4268 h 9493"/>
              <a:gd name="T100" fmla="*/ 15562 w 38923"/>
              <a:gd name="T101" fmla="*/ 5457 h 9493"/>
              <a:gd name="T102" fmla="*/ 29051 w 38923"/>
              <a:gd name="T103" fmla="*/ 940 h 9493"/>
              <a:gd name="T104" fmla="*/ 28365 w 38923"/>
              <a:gd name="T105" fmla="*/ 0 h 9493"/>
              <a:gd name="T106" fmla="*/ 26569 w 38923"/>
              <a:gd name="T107" fmla="*/ 0 h 9493"/>
              <a:gd name="T108" fmla="*/ 25429 w 38923"/>
              <a:gd name="T109" fmla="*/ 2344 h 9493"/>
              <a:gd name="T110" fmla="*/ 23261 w 38923"/>
              <a:gd name="T111" fmla="*/ 0 h 9493"/>
              <a:gd name="T112" fmla="*/ 23044 w 38923"/>
              <a:gd name="T113" fmla="*/ 1049 h 9493"/>
              <a:gd name="T114" fmla="*/ 21786 w 38923"/>
              <a:gd name="T115" fmla="*/ 2072 h 9493"/>
              <a:gd name="T116" fmla="*/ 20534 w 38923"/>
              <a:gd name="T117" fmla="*/ 0 h 9493"/>
              <a:gd name="T118" fmla="*/ 20211 w 38923"/>
              <a:gd name="T119" fmla="*/ 0 h 9493"/>
              <a:gd name="T120" fmla="*/ 16678 w 38923"/>
              <a:gd name="T121" fmla="*/ 0 h 9493"/>
              <a:gd name="T122" fmla="*/ 15579 w 38923"/>
              <a:gd name="T123" fmla="*/ 666 h 9493"/>
              <a:gd name="T124" fmla="*/ 14240 w 38923"/>
              <a:gd name="T125" fmla="*/ 2344 h 9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923" h="9493">
                <a:moveTo>
                  <a:pt x="7199" y="7362"/>
                </a:moveTo>
                <a:lnTo>
                  <a:pt x="7873" y="5968"/>
                </a:lnTo>
                <a:lnTo>
                  <a:pt x="8548" y="7362"/>
                </a:lnTo>
                <a:lnTo>
                  <a:pt x="7199" y="7362"/>
                </a:lnTo>
                <a:close/>
                <a:moveTo>
                  <a:pt x="2949" y="0"/>
                </a:moveTo>
                <a:lnTo>
                  <a:pt x="1875" y="0"/>
                </a:lnTo>
                <a:lnTo>
                  <a:pt x="1875" y="4074"/>
                </a:lnTo>
                <a:cubicBezTo>
                  <a:pt x="785" y="4451"/>
                  <a:pt x="1" y="5485"/>
                  <a:pt x="0" y="6703"/>
                </a:cubicBezTo>
                <a:lnTo>
                  <a:pt x="0" y="6709"/>
                </a:lnTo>
                <a:cubicBezTo>
                  <a:pt x="1" y="8246"/>
                  <a:pt x="1248" y="9493"/>
                  <a:pt x="2786" y="9493"/>
                </a:cubicBezTo>
                <a:cubicBezTo>
                  <a:pt x="3315" y="9493"/>
                  <a:pt x="3810" y="9345"/>
                  <a:pt x="4231" y="9089"/>
                </a:cubicBezTo>
                <a:lnTo>
                  <a:pt x="4511" y="9399"/>
                </a:lnTo>
                <a:lnTo>
                  <a:pt x="6214" y="9399"/>
                </a:lnTo>
                <a:lnTo>
                  <a:pt x="6774" y="8241"/>
                </a:lnTo>
                <a:lnTo>
                  <a:pt x="8973" y="8241"/>
                </a:lnTo>
                <a:lnTo>
                  <a:pt x="9533" y="9399"/>
                </a:lnTo>
                <a:lnTo>
                  <a:pt x="10677" y="9399"/>
                </a:lnTo>
                <a:lnTo>
                  <a:pt x="8583" y="5228"/>
                </a:lnTo>
                <a:lnTo>
                  <a:pt x="8583" y="0"/>
                </a:lnTo>
                <a:lnTo>
                  <a:pt x="7509" y="0"/>
                </a:lnTo>
                <a:lnTo>
                  <a:pt x="7509" y="3740"/>
                </a:lnTo>
                <a:lnTo>
                  <a:pt x="5534" y="0"/>
                </a:lnTo>
                <a:lnTo>
                  <a:pt x="4093" y="0"/>
                </a:lnTo>
                <a:lnTo>
                  <a:pt x="4093" y="4246"/>
                </a:lnTo>
                <a:cubicBezTo>
                  <a:pt x="3749" y="4063"/>
                  <a:pt x="3361" y="3950"/>
                  <a:pt x="2949" y="3926"/>
                </a:cubicBezTo>
                <a:lnTo>
                  <a:pt x="2949" y="0"/>
                </a:lnTo>
                <a:close/>
                <a:moveTo>
                  <a:pt x="5327" y="8887"/>
                </a:moveTo>
                <a:lnTo>
                  <a:pt x="4947" y="8464"/>
                </a:lnTo>
                <a:cubicBezTo>
                  <a:pt x="5338" y="7985"/>
                  <a:pt x="5572" y="7373"/>
                  <a:pt x="5572" y="6706"/>
                </a:cubicBezTo>
                <a:cubicBezTo>
                  <a:pt x="5572" y="6177"/>
                  <a:pt x="5424" y="5682"/>
                  <a:pt x="5167" y="5260"/>
                </a:cubicBezTo>
                <a:lnTo>
                  <a:pt x="5167" y="1402"/>
                </a:lnTo>
                <a:lnTo>
                  <a:pt x="7164" y="5226"/>
                </a:lnTo>
                <a:lnTo>
                  <a:pt x="5327" y="8887"/>
                </a:lnTo>
                <a:close/>
                <a:moveTo>
                  <a:pt x="2786" y="8419"/>
                </a:moveTo>
                <a:cubicBezTo>
                  <a:pt x="1840" y="8419"/>
                  <a:pt x="1074" y="7652"/>
                  <a:pt x="1074" y="6706"/>
                </a:cubicBezTo>
                <a:cubicBezTo>
                  <a:pt x="1074" y="5761"/>
                  <a:pt x="1840" y="4994"/>
                  <a:pt x="2786" y="4994"/>
                </a:cubicBezTo>
                <a:cubicBezTo>
                  <a:pt x="3731" y="4994"/>
                  <a:pt x="4498" y="5761"/>
                  <a:pt x="4498" y="6706"/>
                </a:cubicBezTo>
                <a:cubicBezTo>
                  <a:pt x="4498" y="7055"/>
                  <a:pt x="4394" y="7379"/>
                  <a:pt x="4215" y="7649"/>
                </a:cubicBezTo>
                <a:lnTo>
                  <a:pt x="3338" y="6674"/>
                </a:lnTo>
                <a:lnTo>
                  <a:pt x="2063" y="6683"/>
                </a:lnTo>
                <a:lnTo>
                  <a:pt x="3490" y="8267"/>
                </a:lnTo>
                <a:cubicBezTo>
                  <a:pt x="3275" y="8364"/>
                  <a:pt x="3037" y="8419"/>
                  <a:pt x="2786" y="8419"/>
                </a:cubicBezTo>
                <a:close/>
                <a:moveTo>
                  <a:pt x="11771" y="9399"/>
                </a:moveTo>
                <a:lnTo>
                  <a:pt x="12341" y="9399"/>
                </a:lnTo>
                <a:lnTo>
                  <a:pt x="12341" y="0"/>
                </a:lnTo>
                <a:lnTo>
                  <a:pt x="11771" y="0"/>
                </a:lnTo>
                <a:lnTo>
                  <a:pt x="11771" y="9399"/>
                </a:lnTo>
                <a:close/>
                <a:moveTo>
                  <a:pt x="30766" y="7055"/>
                </a:moveTo>
                <a:lnTo>
                  <a:pt x="30766" y="7424"/>
                </a:lnTo>
                <a:lnTo>
                  <a:pt x="31486" y="7424"/>
                </a:lnTo>
                <a:lnTo>
                  <a:pt x="31486" y="9399"/>
                </a:lnTo>
                <a:lnTo>
                  <a:pt x="31916" y="9399"/>
                </a:lnTo>
                <a:lnTo>
                  <a:pt x="31916" y="7424"/>
                </a:lnTo>
                <a:lnTo>
                  <a:pt x="32636" y="7424"/>
                </a:lnTo>
                <a:lnTo>
                  <a:pt x="32636" y="7055"/>
                </a:lnTo>
                <a:lnTo>
                  <a:pt x="30766" y="7055"/>
                </a:lnTo>
                <a:close/>
                <a:moveTo>
                  <a:pt x="30038" y="9398"/>
                </a:moveTo>
                <a:lnTo>
                  <a:pt x="30464" y="9398"/>
                </a:lnTo>
                <a:lnTo>
                  <a:pt x="30464" y="7055"/>
                </a:lnTo>
                <a:lnTo>
                  <a:pt x="30038" y="7055"/>
                </a:lnTo>
                <a:lnTo>
                  <a:pt x="30038" y="9398"/>
                </a:lnTo>
                <a:close/>
                <a:moveTo>
                  <a:pt x="29650" y="9398"/>
                </a:moveTo>
                <a:lnTo>
                  <a:pt x="29650" y="9037"/>
                </a:lnTo>
                <a:lnTo>
                  <a:pt x="28490" y="9037"/>
                </a:lnTo>
                <a:lnTo>
                  <a:pt x="28490" y="8350"/>
                </a:lnTo>
                <a:lnTo>
                  <a:pt x="29450" y="8350"/>
                </a:lnTo>
                <a:lnTo>
                  <a:pt x="29450" y="7995"/>
                </a:lnTo>
                <a:lnTo>
                  <a:pt x="28490" y="7995"/>
                </a:lnTo>
                <a:lnTo>
                  <a:pt x="28490" y="7417"/>
                </a:lnTo>
                <a:lnTo>
                  <a:pt x="29568" y="7417"/>
                </a:lnTo>
                <a:lnTo>
                  <a:pt x="29568" y="7055"/>
                </a:lnTo>
                <a:lnTo>
                  <a:pt x="28064" y="7055"/>
                </a:lnTo>
                <a:lnTo>
                  <a:pt x="28064" y="9398"/>
                </a:lnTo>
                <a:lnTo>
                  <a:pt x="29650" y="9398"/>
                </a:lnTo>
                <a:close/>
                <a:moveTo>
                  <a:pt x="26640" y="8343"/>
                </a:moveTo>
                <a:cubicBezTo>
                  <a:pt x="26812" y="8343"/>
                  <a:pt x="26946" y="8369"/>
                  <a:pt x="27043" y="8421"/>
                </a:cubicBezTo>
                <a:cubicBezTo>
                  <a:pt x="27139" y="8473"/>
                  <a:pt x="27188" y="8566"/>
                  <a:pt x="27188" y="8698"/>
                </a:cubicBezTo>
                <a:cubicBezTo>
                  <a:pt x="27188" y="8773"/>
                  <a:pt x="27172" y="8834"/>
                  <a:pt x="27139" y="8881"/>
                </a:cubicBezTo>
                <a:cubicBezTo>
                  <a:pt x="27106" y="8928"/>
                  <a:pt x="27062" y="8966"/>
                  <a:pt x="27007" y="8994"/>
                </a:cubicBezTo>
                <a:cubicBezTo>
                  <a:pt x="26952" y="9023"/>
                  <a:pt x="26887" y="9042"/>
                  <a:pt x="26811" y="9054"/>
                </a:cubicBezTo>
                <a:cubicBezTo>
                  <a:pt x="26735" y="9065"/>
                  <a:pt x="26654" y="9070"/>
                  <a:pt x="26566" y="9070"/>
                </a:cubicBezTo>
                <a:cubicBezTo>
                  <a:pt x="26521" y="9070"/>
                  <a:pt x="26471" y="9069"/>
                  <a:pt x="26417" y="9067"/>
                </a:cubicBezTo>
                <a:cubicBezTo>
                  <a:pt x="26363" y="9065"/>
                  <a:pt x="26312" y="9062"/>
                  <a:pt x="26265" y="9057"/>
                </a:cubicBezTo>
                <a:lnTo>
                  <a:pt x="26265" y="8343"/>
                </a:lnTo>
                <a:lnTo>
                  <a:pt x="26640" y="8343"/>
                </a:lnTo>
                <a:close/>
                <a:moveTo>
                  <a:pt x="26265" y="7393"/>
                </a:moveTo>
                <a:cubicBezTo>
                  <a:pt x="26301" y="7389"/>
                  <a:pt x="26344" y="7385"/>
                  <a:pt x="26395" y="7383"/>
                </a:cubicBezTo>
                <a:cubicBezTo>
                  <a:pt x="26446" y="7381"/>
                  <a:pt x="26504" y="7380"/>
                  <a:pt x="26569" y="7380"/>
                </a:cubicBezTo>
                <a:cubicBezTo>
                  <a:pt x="26722" y="7380"/>
                  <a:pt x="26847" y="7403"/>
                  <a:pt x="26943" y="7451"/>
                </a:cubicBezTo>
                <a:cubicBezTo>
                  <a:pt x="27039" y="7498"/>
                  <a:pt x="27087" y="7578"/>
                  <a:pt x="27087" y="7691"/>
                </a:cubicBezTo>
                <a:cubicBezTo>
                  <a:pt x="27087" y="7810"/>
                  <a:pt x="27040" y="7893"/>
                  <a:pt x="26948" y="7939"/>
                </a:cubicBezTo>
                <a:cubicBezTo>
                  <a:pt x="26856" y="7986"/>
                  <a:pt x="26728" y="8009"/>
                  <a:pt x="26566" y="8009"/>
                </a:cubicBezTo>
                <a:lnTo>
                  <a:pt x="26265" y="8009"/>
                </a:lnTo>
                <a:lnTo>
                  <a:pt x="26265" y="7393"/>
                </a:lnTo>
                <a:close/>
                <a:moveTo>
                  <a:pt x="27361" y="9245"/>
                </a:moveTo>
                <a:cubicBezTo>
                  <a:pt x="27536" y="9124"/>
                  <a:pt x="27624" y="8943"/>
                  <a:pt x="27624" y="8702"/>
                </a:cubicBezTo>
                <a:cubicBezTo>
                  <a:pt x="27624" y="8560"/>
                  <a:pt x="27590" y="8443"/>
                  <a:pt x="27523" y="8350"/>
                </a:cubicBezTo>
                <a:cubicBezTo>
                  <a:pt x="27455" y="8258"/>
                  <a:pt x="27350" y="8188"/>
                  <a:pt x="27208" y="8140"/>
                </a:cubicBezTo>
                <a:cubicBezTo>
                  <a:pt x="27303" y="8093"/>
                  <a:pt x="27377" y="8030"/>
                  <a:pt x="27430" y="7951"/>
                </a:cubicBezTo>
                <a:cubicBezTo>
                  <a:pt x="27483" y="7872"/>
                  <a:pt x="27509" y="7777"/>
                  <a:pt x="27509" y="7667"/>
                </a:cubicBezTo>
                <a:cubicBezTo>
                  <a:pt x="27509" y="7548"/>
                  <a:pt x="27485" y="7447"/>
                  <a:pt x="27435" y="7366"/>
                </a:cubicBezTo>
                <a:cubicBezTo>
                  <a:pt x="27385" y="7285"/>
                  <a:pt x="27316" y="7219"/>
                  <a:pt x="27227" y="7170"/>
                </a:cubicBezTo>
                <a:cubicBezTo>
                  <a:pt x="27138" y="7120"/>
                  <a:pt x="27033" y="7085"/>
                  <a:pt x="26911" y="7063"/>
                </a:cubicBezTo>
                <a:cubicBezTo>
                  <a:pt x="26789" y="7042"/>
                  <a:pt x="26657" y="7031"/>
                  <a:pt x="26515" y="7031"/>
                </a:cubicBezTo>
                <a:cubicBezTo>
                  <a:pt x="26463" y="7031"/>
                  <a:pt x="26408" y="7032"/>
                  <a:pt x="26351" y="7035"/>
                </a:cubicBezTo>
                <a:cubicBezTo>
                  <a:pt x="26294" y="7037"/>
                  <a:pt x="26235" y="7040"/>
                  <a:pt x="26177" y="7045"/>
                </a:cubicBezTo>
                <a:cubicBezTo>
                  <a:pt x="26118" y="7049"/>
                  <a:pt x="26061" y="7055"/>
                  <a:pt x="26004" y="7063"/>
                </a:cubicBezTo>
                <a:cubicBezTo>
                  <a:pt x="25948" y="7071"/>
                  <a:pt x="25895" y="7080"/>
                  <a:pt x="25846" y="7089"/>
                </a:cubicBezTo>
                <a:lnTo>
                  <a:pt x="25846" y="9365"/>
                </a:lnTo>
                <a:cubicBezTo>
                  <a:pt x="25940" y="9390"/>
                  <a:pt x="26051" y="9406"/>
                  <a:pt x="26177" y="9414"/>
                </a:cubicBezTo>
                <a:cubicBezTo>
                  <a:pt x="26303" y="9422"/>
                  <a:pt x="26428" y="9426"/>
                  <a:pt x="26552" y="9426"/>
                </a:cubicBezTo>
                <a:cubicBezTo>
                  <a:pt x="26915" y="9426"/>
                  <a:pt x="27185" y="9365"/>
                  <a:pt x="27361" y="9245"/>
                </a:cubicBezTo>
                <a:close/>
                <a:moveTo>
                  <a:pt x="24588" y="7418"/>
                </a:moveTo>
                <a:cubicBezTo>
                  <a:pt x="24657" y="7431"/>
                  <a:pt x="24718" y="7452"/>
                  <a:pt x="24768" y="7481"/>
                </a:cubicBezTo>
                <a:cubicBezTo>
                  <a:pt x="24819" y="7510"/>
                  <a:pt x="24858" y="7550"/>
                  <a:pt x="24885" y="7599"/>
                </a:cubicBezTo>
                <a:cubicBezTo>
                  <a:pt x="24912" y="7649"/>
                  <a:pt x="24926" y="7710"/>
                  <a:pt x="24926" y="7782"/>
                </a:cubicBezTo>
                <a:cubicBezTo>
                  <a:pt x="24926" y="7859"/>
                  <a:pt x="24912" y="7922"/>
                  <a:pt x="24885" y="7971"/>
                </a:cubicBezTo>
                <a:cubicBezTo>
                  <a:pt x="24858" y="8021"/>
                  <a:pt x="24818" y="8061"/>
                  <a:pt x="24765" y="8090"/>
                </a:cubicBezTo>
                <a:cubicBezTo>
                  <a:pt x="24712" y="8119"/>
                  <a:pt x="24646" y="8139"/>
                  <a:pt x="24567" y="8151"/>
                </a:cubicBezTo>
                <a:cubicBezTo>
                  <a:pt x="24488" y="8162"/>
                  <a:pt x="24397" y="8167"/>
                  <a:pt x="24293" y="8167"/>
                </a:cubicBezTo>
                <a:lnTo>
                  <a:pt x="24107" y="8167"/>
                </a:lnTo>
                <a:lnTo>
                  <a:pt x="24107" y="7410"/>
                </a:lnTo>
                <a:cubicBezTo>
                  <a:pt x="24184" y="7403"/>
                  <a:pt x="24267" y="7400"/>
                  <a:pt x="24357" y="7400"/>
                </a:cubicBezTo>
                <a:cubicBezTo>
                  <a:pt x="24441" y="7400"/>
                  <a:pt x="24518" y="7406"/>
                  <a:pt x="24588" y="7418"/>
                </a:cubicBezTo>
                <a:close/>
                <a:moveTo>
                  <a:pt x="24013" y="7043"/>
                </a:moveTo>
                <a:cubicBezTo>
                  <a:pt x="23895" y="7051"/>
                  <a:pt x="23785" y="7066"/>
                  <a:pt x="23681" y="7089"/>
                </a:cubicBezTo>
                <a:lnTo>
                  <a:pt x="23681" y="9399"/>
                </a:lnTo>
                <a:lnTo>
                  <a:pt x="24107" y="9399"/>
                </a:lnTo>
                <a:lnTo>
                  <a:pt x="24107" y="8512"/>
                </a:lnTo>
                <a:lnTo>
                  <a:pt x="24314" y="8512"/>
                </a:lnTo>
                <a:lnTo>
                  <a:pt x="24378" y="8512"/>
                </a:lnTo>
                <a:cubicBezTo>
                  <a:pt x="24400" y="8512"/>
                  <a:pt x="24427" y="8511"/>
                  <a:pt x="24459" y="8509"/>
                </a:cubicBezTo>
                <a:cubicBezTo>
                  <a:pt x="24502" y="8563"/>
                  <a:pt x="24548" y="8625"/>
                  <a:pt x="24598" y="8693"/>
                </a:cubicBezTo>
                <a:cubicBezTo>
                  <a:pt x="24647" y="8762"/>
                  <a:pt x="24697" y="8835"/>
                  <a:pt x="24748" y="8913"/>
                </a:cubicBezTo>
                <a:cubicBezTo>
                  <a:pt x="24799" y="8991"/>
                  <a:pt x="24849" y="9071"/>
                  <a:pt x="24899" y="9153"/>
                </a:cubicBezTo>
                <a:cubicBezTo>
                  <a:pt x="24948" y="9236"/>
                  <a:pt x="24994" y="9317"/>
                  <a:pt x="25037" y="9399"/>
                </a:cubicBezTo>
                <a:lnTo>
                  <a:pt x="25514" y="9399"/>
                </a:lnTo>
                <a:cubicBezTo>
                  <a:pt x="25473" y="9311"/>
                  <a:pt x="25427" y="9221"/>
                  <a:pt x="25375" y="9130"/>
                </a:cubicBezTo>
                <a:cubicBezTo>
                  <a:pt x="25323" y="9038"/>
                  <a:pt x="25269" y="8949"/>
                  <a:pt x="25213" y="8862"/>
                </a:cubicBezTo>
                <a:cubicBezTo>
                  <a:pt x="25157" y="8776"/>
                  <a:pt x="25101" y="8695"/>
                  <a:pt x="25047" y="8621"/>
                </a:cubicBezTo>
                <a:cubicBezTo>
                  <a:pt x="24993" y="8546"/>
                  <a:pt x="24945" y="8483"/>
                  <a:pt x="24902" y="8431"/>
                </a:cubicBezTo>
                <a:cubicBezTo>
                  <a:pt x="25215" y="8319"/>
                  <a:pt x="25372" y="8103"/>
                  <a:pt x="25372" y="7785"/>
                </a:cubicBezTo>
                <a:cubicBezTo>
                  <a:pt x="25372" y="7531"/>
                  <a:pt x="25282" y="7341"/>
                  <a:pt x="25103" y="7217"/>
                </a:cubicBezTo>
                <a:cubicBezTo>
                  <a:pt x="24924" y="7093"/>
                  <a:pt x="24665" y="7031"/>
                  <a:pt x="24327" y="7031"/>
                </a:cubicBezTo>
                <a:cubicBezTo>
                  <a:pt x="24235" y="7031"/>
                  <a:pt x="24130" y="7035"/>
                  <a:pt x="24013" y="7043"/>
                </a:cubicBezTo>
                <a:close/>
                <a:moveTo>
                  <a:pt x="22252" y="7508"/>
                </a:moveTo>
                <a:cubicBezTo>
                  <a:pt x="22302" y="7623"/>
                  <a:pt x="22360" y="7767"/>
                  <a:pt x="22428" y="7941"/>
                </a:cubicBezTo>
                <a:cubicBezTo>
                  <a:pt x="22496" y="8115"/>
                  <a:pt x="22566" y="8302"/>
                  <a:pt x="22638" y="8502"/>
                </a:cubicBezTo>
                <a:lnTo>
                  <a:pt x="21867" y="8502"/>
                </a:lnTo>
                <a:cubicBezTo>
                  <a:pt x="21939" y="8302"/>
                  <a:pt x="22008" y="8116"/>
                  <a:pt x="22075" y="7944"/>
                </a:cubicBezTo>
                <a:cubicBezTo>
                  <a:pt x="22141" y="7773"/>
                  <a:pt x="22200" y="7628"/>
                  <a:pt x="22252" y="7508"/>
                </a:cubicBezTo>
                <a:close/>
                <a:moveTo>
                  <a:pt x="23404" y="9399"/>
                </a:moveTo>
                <a:cubicBezTo>
                  <a:pt x="23316" y="9148"/>
                  <a:pt x="23232" y="8917"/>
                  <a:pt x="23152" y="8705"/>
                </a:cubicBezTo>
                <a:cubicBezTo>
                  <a:pt x="23072" y="8493"/>
                  <a:pt x="22994" y="8293"/>
                  <a:pt x="22919" y="8103"/>
                </a:cubicBezTo>
                <a:cubicBezTo>
                  <a:pt x="22843" y="7914"/>
                  <a:pt x="22768" y="7734"/>
                  <a:pt x="22694" y="7562"/>
                </a:cubicBezTo>
                <a:cubicBezTo>
                  <a:pt x="22619" y="7391"/>
                  <a:pt x="22543" y="7222"/>
                  <a:pt x="22464" y="7055"/>
                </a:cubicBezTo>
                <a:lnTo>
                  <a:pt x="22057" y="7055"/>
                </a:lnTo>
                <a:cubicBezTo>
                  <a:pt x="21978" y="7222"/>
                  <a:pt x="21902" y="7391"/>
                  <a:pt x="21827" y="7562"/>
                </a:cubicBezTo>
                <a:cubicBezTo>
                  <a:pt x="21753" y="7734"/>
                  <a:pt x="21678" y="7914"/>
                  <a:pt x="21602" y="8103"/>
                </a:cubicBezTo>
                <a:cubicBezTo>
                  <a:pt x="21527" y="8293"/>
                  <a:pt x="21450" y="8493"/>
                  <a:pt x="21371" y="8705"/>
                </a:cubicBezTo>
                <a:cubicBezTo>
                  <a:pt x="21292" y="8917"/>
                  <a:pt x="21209" y="9148"/>
                  <a:pt x="21121" y="9399"/>
                </a:cubicBezTo>
                <a:lnTo>
                  <a:pt x="21564" y="9399"/>
                </a:lnTo>
                <a:cubicBezTo>
                  <a:pt x="21596" y="9308"/>
                  <a:pt x="21628" y="9218"/>
                  <a:pt x="21661" y="9126"/>
                </a:cubicBezTo>
                <a:cubicBezTo>
                  <a:pt x="21693" y="9035"/>
                  <a:pt x="21726" y="8942"/>
                  <a:pt x="21757" y="8847"/>
                </a:cubicBezTo>
                <a:lnTo>
                  <a:pt x="22747" y="8847"/>
                </a:lnTo>
                <a:cubicBezTo>
                  <a:pt x="22779" y="8942"/>
                  <a:pt x="22811" y="9035"/>
                  <a:pt x="22845" y="9125"/>
                </a:cubicBezTo>
                <a:cubicBezTo>
                  <a:pt x="22879" y="9215"/>
                  <a:pt x="22912" y="9306"/>
                  <a:pt x="22944" y="9399"/>
                </a:cubicBezTo>
                <a:lnTo>
                  <a:pt x="23404" y="9399"/>
                </a:lnTo>
                <a:close/>
                <a:moveTo>
                  <a:pt x="19515" y="7418"/>
                </a:moveTo>
                <a:cubicBezTo>
                  <a:pt x="19585" y="7431"/>
                  <a:pt x="19645" y="7452"/>
                  <a:pt x="19696" y="7481"/>
                </a:cubicBezTo>
                <a:cubicBezTo>
                  <a:pt x="19747" y="7510"/>
                  <a:pt x="19786" y="7550"/>
                  <a:pt x="19813" y="7599"/>
                </a:cubicBezTo>
                <a:cubicBezTo>
                  <a:pt x="19840" y="7649"/>
                  <a:pt x="19853" y="7710"/>
                  <a:pt x="19853" y="7782"/>
                </a:cubicBezTo>
                <a:cubicBezTo>
                  <a:pt x="19853" y="7859"/>
                  <a:pt x="19840" y="7922"/>
                  <a:pt x="19813" y="7971"/>
                </a:cubicBezTo>
                <a:cubicBezTo>
                  <a:pt x="19786" y="8021"/>
                  <a:pt x="19746" y="8061"/>
                  <a:pt x="19693" y="8090"/>
                </a:cubicBezTo>
                <a:cubicBezTo>
                  <a:pt x="19640" y="8119"/>
                  <a:pt x="19574" y="8139"/>
                  <a:pt x="19495" y="8151"/>
                </a:cubicBezTo>
                <a:cubicBezTo>
                  <a:pt x="19416" y="8162"/>
                  <a:pt x="19325" y="8167"/>
                  <a:pt x="19221" y="8167"/>
                </a:cubicBezTo>
                <a:lnTo>
                  <a:pt x="19035" y="8167"/>
                </a:lnTo>
                <a:lnTo>
                  <a:pt x="19035" y="7410"/>
                </a:lnTo>
                <a:cubicBezTo>
                  <a:pt x="19112" y="7403"/>
                  <a:pt x="19195" y="7400"/>
                  <a:pt x="19285" y="7400"/>
                </a:cubicBezTo>
                <a:cubicBezTo>
                  <a:pt x="19369" y="7400"/>
                  <a:pt x="19445" y="7406"/>
                  <a:pt x="19515" y="7418"/>
                </a:cubicBezTo>
                <a:close/>
                <a:moveTo>
                  <a:pt x="18940" y="7043"/>
                </a:moveTo>
                <a:cubicBezTo>
                  <a:pt x="18823" y="7051"/>
                  <a:pt x="18713" y="7066"/>
                  <a:pt x="18609" y="7089"/>
                </a:cubicBezTo>
                <a:lnTo>
                  <a:pt x="18609" y="9399"/>
                </a:lnTo>
                <a:lnTo>
                  <a:pt x="19035" y="9399"/>
                </a:lnTo>
                <a:lnTo>
                  <a:pt x="19035" y="8512"/>
                </a:lnTo>
                <a:lnTo>
                  <a:pt x="19241" y="8512"/>
                </a:lnTo>
                <a:lnTo>
                  <a:pt x="19306" y="8512"/>
                </a:lnTo>
                <a:cubicBezTo>
                  <a:pt x="19328" y="8512"/>
                  <a:pt x="19355" y="8511"/>
                  <a:pt x="19387" y="8509"/>
                </a:cubicBezTo>
                <a:cubicBezTo>
                  <a:pt x="19430" y="8563"/>
                  <a:pt x="19476" y="8625"/>
                  <a:pt x="19525" y="8693"/>
                </a:cubicBezTo>
                <a:cubicBezTo>
                  <a:pt x="19575" y="8762"/>
                  <a:pt x="19625" y="8835"/>
                  <a:pt x="19676" y="8913"/>
                </a:cubicBezTo>
                <a:cubicBezTo>
                  <a:pt x="19727" y="8991"/>
                  <a:pt x="19777" y="9071"/>
                  <a:pt x="19826" y="9153"/>
                </a:cubicBezTo>
                <a:cubicBezTo>
                  <a:pt x="19876" y="9236"/>
                  <a:pt x="19922" y="9317"/>
                  <a:pt x="19965" y="9399"/>
                </a:cubicBezTo>
                <a:lnTo>
                  <a:pt x="20442" y="9399"/>
                </a:lnTo>
                <a:cubicBezTo>
                  <a:pt x="20401" y="9311"/>
                  <a:pt x="20355" y="9221"/>
                  <a:pt x="20303" y="9130"/>
                </a:cubicBezTo>
                <a:cubicBezTo>
                  <a:pt x="20251" y="9038"/>
                  <a:pt x="20197" y="8949"/>
                  <a:pt x="20141" y="8862"/>
                </a:cubicBezTo>
                <a:cubicBezTo>
                  <a:pt x="20085" y="8776"/>
                  <a:pt x="20029" y="8695"/>
                  <a:pt x="19975" y="8621"/>
                </a:cubicBezTo>
                <a:cubicBezTo>
                  <a:pt x="19921" y="8546"/>
                  <a:pt x="19872" y="8483"/>
                  <a:pt x="19830" y="8431"/>
                </a:cubicBezTo>
                <a:cubicBezTo>
                  <a:pt x="20143" y="8319"/>
                  <a:pt x="20300" y="8103"/>
                  <a:pt x="20300" y="7785"/>
                </a:cubicBezTo>
                <a:cubicBezTo>
                  <a:pt x="20300" y="7531"/>
                  <a:pt x="20210" y="7341"/>
                  <a:pt x="20031" y="7217"/>
                </a:cubicBezTo>
                <a:cubicBezTo>
                  <a:pt x="19852" y="7093"/>
                  <a:pt x="19593" y="7031"/>
                  <a:pt x="19255" y="7031"/>
                </a:cubicBezTo>
                <a:cubicBezTo>
                  <a:pt x="19162" y="7031"/>
                  <a:pt x="19058" y="7035"/>
                  <a:pt x="18940" y="7043"/>
                </a:cubicBezTo>
                <a:close/>
                <a:moveTo>
                  <a:pt x="18206" y="9398"/>
                </a:moveTo>
                <a:lnTo>
                  <a:pt x="18206" y="9037"/>
                </a:lnTo>
                <a:lnTo>
                  <a:pt x="17046" y="9037"/>
                </a:lnTo>
                <a:lnTo>
                  <a:pt x="17046" y="8350"/>
                </a:lnTo>
                <a:lnTo>
                  <a:pt x="18006" y="8350"/>
                </a:lnTo>
                <a:lnTo>
                  <a:pt x="18006" y="7995"/>
                </a:lnTo>
                <a:lnTo>
                  <a:pt x="17046" y="7995"/>
                </a:lnTo>
                <a:lnTo>
                  <a:pt x="17046" y="7417"/>
                </a:lnTo>
                <a:lnTo>
                  <a:pt x="18125" y="7417"/>
                </a:lnTo>
                <a:lnTo>
                  <a:pt x="18125" y="7055"/>
                </a:lnTo>
                <a:lnTo>
                  <a:pt x="16620" y="7055"/>
                </a:lnTo>
                <a:lnTo>
                  <a:pt x="16620" y="9398"/>
                </a:lnTo>
                <a:lnTo>
                  <a:pt x="18206" y="9398"/>
                </a:lnTo>
                <a:close/>
                <a:moveTo>
                  <a:pt x="14666" y="7410"/>
                </a:moveTo>
                <a:cubicBezTo>
                  <a:pt x="14720" y="7403"/>
                  <a:pt x="14810" y="7400"/>
                  <a:pt x="14936" y="7400"/>
                </a:cubicBezTo>
                <a:cubicBezTo>
                  <a:pt x="15225" y="7400"/>
                  <a:pt x="15438" y="7471"/>
                  <a:pt x="15576" y="7613"/>
                </a:cubicBezTo>
                <a:cubicBezTo>
                  <a:pt x="15713" y="7755"/>
                  <a:pt x="15782" y="7959"/>
                  <a:pt x="15782" y="8225"/>
                </a:cubicBezTo>
                <a:cubicBezTo>
                  <a:pt x="15782" y="8487"/>
                  <a:pt x="15711" y="8690"/>
                  <a:pt x="15571" y="8835"/>
                </a:cubicBezTo>
                <a:cubicBezTo>
                  <a:pt x="15430" y="8981"/>
                  <a:pt x="15216" y="9054"/>
                  <a:pt x="14930" y="9054"/>
                </a:cubicBezTo>
                <a:cubicBezTo>
                  <a:pt x="14860" y="9054"/>
                  <a:pt x="14805" y="9053"/>
                  <a:pt x="14764" y="9052"/>
                </a:cubicBezTo>
                <a:cubicBezTo>
                  <a:pt x="14723" y="9051"/>
                  <a:pt x="14691" y="9049"/>
                  <a:pt x="14666" y="9047"/>
                </a:cubicBezTo>
                <a:lnTo>
                  <a:pt x="14666" y="7410"/>
                </a:lnTo>
                <a:close/>
                <a:moveTo>
                  <a:pt x="16134" y="7689"/>
                </a:moveTo>
                <a:cubicBezTo>
                  <a:pt x="16071" y="7539"/>
                  <a:pt x="15981" y="7415"/>
                  <a:pt x="15865" y="7317"/>
                </a:cubicBezTo>
                <a:cubicBezTo>
                  <a:pt x="15749" y="7219"/>
                  <a:pt x="15609" y="7147"/>
                  <a:pt x="15447" y="7101"/>
                </a:cubicBezTo>
                <a:cubicBezTo>
                  <a:pt x="15285" y="7054"/>
                  <a:pt x="15106" y="7031"/>
                  <a:pt x="14909" y="7031"/>
                </a:cubicBezTo>
                <a:cubicBezTo>
                  <a:pt x="14815" y="7031"/>
                  <a:pt x="14707" y="7034"/>
                  <a:pt x="14585" y="7041"/>
                </a:cubicBezTo>
                <a:cubicBezTo>
                  <a:pt x="14463" y="7048"/>
                  <a:pt x="14348" y="7064"/>
                  <a:pt x="14240" y="7089"/>
                </a:cubicBezTo>
                <a:lnTo>
                  <a:pt x="14240" y="9365"/>
                </a:lnTo>
                <a:cubicBezTo>
                  <a:pt x="14348" y="9390"/>
                  <a:pt x="14462" y="9406"/>
                  <a:pt x="14581" y="9414"/>
                </a:cubicBezTo>
                <a:cubicBezTo>
                  <a:pt x="14701" y="9422"/>
                  <a:pt x="14808" y="9426"/>
                  <a:pt x="14903" y="9426"/>
                </a:cubicBezTo>
                <a:cubicBezTo>
                  <a:pt x="15101" y="9426"/>
                  <a:pt x="15282" y="9401"/>
                  <a:pt x="15445" y="9353"/>
                </a:cubicBezTo>
                <a:cubicBezTo>
                  <a:pt x="15609" y="9304"/>
                  <a:pt x="15749" y="9230"/>
                  <a:pt x="15865" y="9130"/>
                </a:cubicBezTo>
                <a:cubicBezTo>
                  <a:pt x="15981" y="9029"/>
                  <a:pt x="16071" y="8904"/>
                  <a:pt x="16134" y="8754"/>
                </a:cubicBezTo>
                <a:cubicBezTo>
                  <a:pt x="16197" y="8604"/>
                  <a:pt x="16228" y="8428"/>
                  <a:pt x="16228" y="8225"/>
                </a:cubicBezTo>
                <a:cubicBezTo>
                  <a:pt x="16228" y="8018"/>
                  <a:pt x="16197" y="7839"/>
                  <a:pt x="16134" y="7689"/>
                </a:cubicBezTo>
                <a:close/>
                <a:moveTo>
                  <a:pt x="37053" y="3528"/>
                </a:moveTo>
                <a:lnTo>
                  <a:pt x="37053" y="3896"/>
                </a:lnTo>
                <a:lnTo>
                  <a:pt x="37773" y="3896"/>
                </a:lnTo>
                <a:lnTo>
                  <a:pt x="37773" y="5871"/>
                </a:lnTo>
                <a:lnTo>
                  <a:pt x="38203" y="5871"/>
                </a:lnTo>
                <a:lnTo>
                  <a:pt x="38203" y="3896"/>
                </a:lnTo>
                <a:lnTo>
                  <a:pt x="38923" y="3896"/>
                </a:lnTo>
                <a:lnTo>
                  <a:pt x="38923" y="3528"/>
                </a:lnTo>
                <a:lnTo>
                  <a:pt x="37053" y="3528"/>
                </a:lnTo>
                <a:close/>
                <a:moveTo>
                  <a:pt x="36617" y="3216"/>
                </a:moveTo>
                <a:cubicBezTo>
                  <a:pt x="36663" y="3176"/>
                  <a:pt x="36685" y="3121"/>
                  <a:pt x="36685" y="3051"/>
                </a:cubicBezTo>
                <a:cubicBezTo>
                  <a:pt x="36685" y="2981"/>
                  <a:pt x="36663" y="2925"/>
                  <a:pt x="36617" y="2883"/>
                </a:cubicBezTo>
                <a:cubicBezTo>
                  <a:pt x="36572" y="2842"/>
                  <a:pt x="36519" y="2821"/>
                  <a:pt x="36459" y="2821"/>
                </a:cubicBezTo>
                <a:cubicBezTo>
                  <a:pt x="36398" y="2821"/>
                  <a:pt x="36344" y="2842"/>
                  <a:pt x="36298" y="2883"/>
                </a:cubicBezTo>
                <a:cubicBezTo>
                  <a:pt x="36252" y="2925"/>
                  <a:pt x="36229" y="2981"/>
                  <a:pt x="36229" y="3051"/>
                </a:cubicBezTo>
                <a:cubicBezTo>
                  <a:pt x="36229" y="3121"/>
                  <a:pt x="36252" y="3176"/>
                  <a:pt x="36298" y="3216"/>
                </a:cubicBezTo>
                <a:cubicBezTo>
                  <a:pt x="36344" y="3257"/>
                  <a:pt x="36398" y="3277"/>
                  <a:pt x="36459" y="3277"/>
                </a:cubicBezTo>
                <a:cubicBezTo>
                  <a:pt x="36519" y="3277"/>
                  <a:pt x="36572" y="3257"/>
                  <a:pt x="36617" y="3216"/>
                </a:cubicBezTo>
                <a:close/>
                <a:moveTo>
                  <a:pt x="36112" y="3981"/>
                </a:moveTo>
                <a:cubicBezTo>
                  <a:pt x="36161" y="4096"/>
                  <a:pt x="36220" y="4240"/>
                  <a:pt x="36288" y="4414"/>
                </a:cubicBezTo>
                <a:cubicBezTo>
                  <a:pt x="36355" y="4587"/>
                  <a:pt x="36425" y="4775"/>
                  <a:pt x="36498" y="4975"/>
                </a:cubicBezTo>
                <a:lnTo>
                  <a:pt x="35726" y="4975"/>
                </a:lnTo>
                <a:cubicBezTo>
                  <a:pt x="35799" y="4775"/>
                  <a:pt x="35868" y="4588"/>
                  <a:pt x="35934" y="4417"/>
                </a:cubicBezTo>
                <a:cubicBezTo>
                  <a:pt x="36001" y="4246"/>
                  <a:pt x="36060" y="4100"/>
                  <a:pt x="36112" y="3981"/>
                </a:cubicBezTo>
                <a:close/>
                <a:moveTo>
                  <a:pt x="35919" y="3216"/>
                </a:moveTo>
                <a:cubicBezTo>
                  <a:pt x="35965" y="3176"/>
                  <a:pt x="35989" y="3121"/>
                  <a:pt x="35989" y="3051"/>
                </a:cubicBezTo>
                <a:cubicBezTo>
                  <a:pt x="35989" y="2981"/>
                  <a:pt x="35965" y="2925"/>
                  <a:pt x="35919" y="2883"/>
                </a:cubicBezTo>
                <a:cubicBezTo>
                  <a:pt x="35873" y="2842"/>
                  <a:pt x="35819" y="2821"/>
                  <a:pt x="35759" y="2821"/>
                </a:cubicBezTo>
                <a:cubicBezTo>
                  <a:pt x="35698" y="2821"/>
                  <a:pt x="35645" y="2842"/>
                  <a:pt x="35600" y="2883"/>
                </a:cubicBezTo>
                <a:cubicBezTo>
                  <a:pt x="35554" y="2925"/>
                  <a:pt x="35532" y="2981"/>
                  <a:pt x="35532" y="3051"/>
                </a:cubicBezTo>
                <a:cubicBezTo>
                  <a:pt x="35532" y="3121"/>
                  <a:pt x="35554" y="3176"/>
                  <a:pt x="35600" y="3216"/>
                </a:cubicBezTo>
                <a:cubicBezTo>
                  <a:pt x="35645" y="3257"/>
                  <a:pt x="35698" y="3277"/>
                  <a:pt x="35759" y="3277"/>
                </a:cubicBezTo>
                <a:cubicBezTo>
                  <a:pt x="35819" y="3277"/>
                  <a:pt x="35873" y="3257"/>
                  <a:pt x="35919" y="3216"/>
                </a:cubicBezTo>
                <a:close/>
                <a:moveTo>
                  <a:pt x="37264" y="5871"/>
                </a:moveTo>
                <a:cubicBezTo>
                  <a:pt x="37176" y="5621"/>
                  <a:pt x="37092" y="5390"/>
                  <a:pt x="37012" y="5178"/>
                </a:cubicBezTo>
                <a:cubicBezTo>
                  <a:pt x="36931" y="4966"/>
                  <a:pt x="36854" y="4765"/>
                  <a:pt x="36778" y="4576"/>
                </a:cubicBezTo>
                <a:cubicBezTo>
                  <a:pt x="36703" y="4387"/>
                  <a:pt x="36628" y="4206"/>
                  <a:pt x="36553" y="4035"/>
                </a:cubicBezTo>
                <a:cubicBezTo>
                  <a:pt x="36479" y="3864"/>
                  <a:pt x="36402" y="3695"/>
                  <a:pt x="36323" y="3528"/>
                </a:cubicBezTo>
                <a:lnTo>
                  <a:pt x="35917" y="3528"/>
                </a:lnTo>
                <a:cubicBezTo>
                  <a:pt x="35838" y="3695"/>
                  <a:pt x="35761" y="3864"/>
                  <a:pt x="35687" y="4035"/>
                </a:cubicBezTo>
                <a:cubicBezTo>
                  <a:pt x="35612" y="4206"/>
                  <a:pt x="35537" y="4387"/>
                  <a:pt x="35462" y="4576"/>
                </a:cubicBezTo>
                <a:cubicBezTo>
                  <a:pt x="35387" y="4765"/>
                  <a:pt x="35309" y="4966"/>
                  <a:pt x="35231" y="5178"/>
                </a:cubicBezTo>
                <a:cubicBezTo>
                  <a:pt x="35152" y="5390"/>
                  <a:pt x="35068" y="5621"/>
                  <a:pt x="34981" y="5871"/>
                </a:cubicBezTo>
                <a:lnTo>
                  <a:pt x="35424" y="5871"/>
                </a:lnTo>
                <a:cubicBezTo>
                  <a:pt x="35455" y="5781"/>
                  <a:pt x="35487" y="5690"/>
                  <a:pt x="35520" y="5599"/>
                </a:cubicBezTo>
                <a:cubicBezTo>
                  <a:pt x="35553" y="5508"/>
                  <a:pt x="35585" y="5415"/>
                  <a:pt x="35617" y="5320"/>
                </a:cubicBezTo>
                <a:lnTo>
                  <a:pt x="36607" y="5320"/>
                </a:lnTo>
                <a:cubicBezTo>
                  <a:pt x="36638" y="5415"/>
                  <a:pt x="36671" y="5507"/>
                  <a:pt x="36705" y="5597"/>
                </a:cubicBezTo>
                <a:cubicBezTo>
                  <a:pt x="36739" y="5688"/>
                  <a:pt x="36772" y="5779"/>
                  <a:pt x="36804" y="5871"/>
                </a:cubicBezTo>
                <a:lnTo>
                  <a:pt x="37264" y="5871"/>
                </a:lnTo>
                <a:close/>
                <a:moveTo>
                  <a:pt x="33280" y="3528"/>
                </a:moveTo>
                <a:lnTo>
                  <a:pt x="33280" y="3896"/>
                </a:lnTo>
                <a:lnTo>
                  <a:pt x="34000" y="3896"/>
                </a:lnTo>
                <a:lnTo>
                  <a:pt x="34000" y="5871"/>
                </a:lnTo>
                <a:lnTo>
                  <a:pt x="34429" y="5871"/>
                </a:lnTo>
                <a:lnTo>
                  <a:pt x="34429" y="3896"/>
                </a:lnTo>
                <a:lnTo>
                  <a:pt x="35150" y="3896"/>
                </a:lnTo>
                <a:lnTo>
                  <a:pt x="35150" y="3528"/>
                </a:lnTo>
                <a:lnTo>
                  <a:pt x="33280" y="3528"/>
                </a:lnTo>
                <a:close/>
                <a:moveTo>
                  <a:pt x="32523" y="5871"/>
                </a:moveTo>
                <a:lnTo>
                  <a:pt x="32949" y="5871"/>
                </a:lnTo>
                <a:lnTo>
                  <a:pt x="32949" y="3528"/>
                </a:lnTo>
                <a:lnTo>
                  <a:pt x="32523" y="3528"/>
                </a:lnTo>
                <a:lnTo>
                  <a:pt x="32523" y="5871"/>
                </a:lnTo>
                <a:close/>
                <a:moveTo>
                  <a:pt x="31211" y="5503"/>
                </a:moveTo>
                <a:lnTo>
                  <a:pt x="31211" y="3528"/>
                </a:lnTo>
                <a:lnTo>
                  <a:pt x="30785" y="3528"/>
                </a:lnTo>
                <a:lnTo>
                  <a:pt x="30785" y="5871"/>
                </a:lnTo>
                <a:lnTo>
                  <a:pt x="32266" y="5871"/>
                </a:lnTo>
                <a:lnTo>
                  <a:pt x="32266" y="5503"/>
                </a:lnTo>
                <a:lnTo>
                  <a:pt x="31211" y="5503"/>
                </a:lnTo>
                <a:close/>
                <a:moveTo>
                  <a:pt x="29350" y="3981"/>
                </a:moveTo>
                <a:cubicBezTo>
                  <a:pt x="29400" y="4096"/>
                  <a:pt x="29459" y="4240"/>
                  <a:pt x="29526" y="4414"/>
                </a:cubicBezTo>
                <a:cubicBezTo>
                  <a:pt x="29594" y="4587"/>
                  <a:pt x="29664" y="4775"/>
                  <a:pt x="29736" y="4975"/>
                </a:cubicBezTo>
                <a:lnTo>
                  <a:pt x="28965" y="4975"/>
                </a:lnTo>
                <a:cubicBezTo>
                  <a:pt x="29037" y="4775"/>
                  <a:pt x="29106" y="4588"/>
                  <a:pt x="29173" y="4417"/>
                </a:cubicBezTo>
                <a:cubicBezTo>
                  <a:pt x="29239" y="4246"/>
                  <a:pt x="29299" y="4100"/>
                  <a:pt x="29350" y="3981"/>
                </a:cubicBezTo>
                <a:close/>
                <a:moveTo>
                  <a:pt x="30502" y="5871"/>
                </a:moveTo>
                <a:cubicBezTo>
                  <a:pt x="30414" y="5621"/>
                  <a:pt x="30330" y="5390"/>
                  <a:pt x="30250" y="5178"/>
                </a:cubicBezTo>
                <a:cubicBezTo>
                  <a:pt x="30170" y="4966"/>
                  <a:pt x="30092" y="4765"/>
                  <a:pt x="30017" y="4576"/>
                </a:cubicBezTo>
                <a:cubicBezTo>
                  <a:pt x="29941" y="4387"/>
                  <a:pt x="29866" y="4206"/>
                  <a:pt x="29792" y="4035"/>
                </a:cubicBezTo>
                <a:cubicBezTo>
                  <a:pt x="29717" y="3864"/>
                  <a:pt x="29641" y="3695"/>
                  <a:pt x="29562" y="3528"/>
                </a:cubicBezTo>
                <a:lnTo>
                  <a:pt x="29155" y="3528"/>
                </a:lnTo>
                <a:cubicBezTo>
                  <a:pt x="29076" y="3695"/>
                  <a:pt x="29000" y="3864"/>
                  <a:pt x="28925" y="4035"/>
                </a:cubicBezTo>
                <a:cubicBezTo>
                  <a:pt x="28851" y="4206"/>
                  <a:pt x="28776" y="4387"/>
                  <a:pt x="28701" y="4576"/>
                </a:cubicBezTo>
                <a:cubicBezTo>
                  <a:pt x="28625" y="4765"/>
                  <a:pt x="28548" y="4966"/>
                  <a:pt x="28469" y="5178"/>
                </a:cubicBezTo>
                <a:cubicBezTo>
                  <a:pt x="28390" y="5390"/>
                  <a:pt x="28307" y="5621"/>
                  <a:pt x="28219" y="5871"/>
                </a:cubicBezTo>
                <a:lnTo>
                  <a:pt x="28662" y="5871"/>
                </a:lnTo>
                <a:cubicBezTo>
                  <a:pt x="28694" y="5781"/>
                  <a:pt x="28726" y="5690"/>
                  <a:pt x="28759" y="5599"/>
                </a:cubicBezTo>
                <a:cubicBezTo>
                  <a:pt x="28792" y="5508"/>
                  <a:pt x="28824" y="5415"/>
                  <a:pt x="28856" y="5320"/>
                </a:cubicBezTo>
                <a:lnTo>
                  <a:pt x="29845" y="5320"/>
                </a:lnTo>
                <a:cubicBezTo>
                  <a:pt x="29877" y="5415"/>
                  <a:pt x="29910" y="5507"/>
                  <a:pt x="29944" y="5597"/>
                </a:cubicBezTo>
                <a:cubicBezTo>
                  <a:pt x="29978" y="5687"/>
                  <a:pt x="30010" y="5779"/>
                  <a:pt x="30042" y="5871"/>
                </a:cubicBezTo>
                <a:lnTo>
                  <a:pt x="30502" y="5871"/>
                </a:lnTo>
                <a:close/>
                <a:moveTo>
                  <a:pt x="27560" y="5853"/>
                </a:moveTo>
                <a:cubicBezTo>
                  <a:pt x="27677" y="5807"/>
                  <a:pt x="27773" y="5742"/>
                  <a:pt x="27849" y="5658"/>
                </a:cubicBezTo>
                <a:cubicBezTo>
                  <a:pt x="27924" y="5575"/>
                  <a:pt x="27981" y="5477"/>
                  <a:pt x="28018" y="5364"/>
                </a:cubicBezTo>
                <a:cubicBezTo>
                  <a:pt x="28055" y="5251"/>
                  <a:pt x="28074" y="5127"/>
                  <a:pt x="28074" y="4992"/>
                </a:cubicBezTo>
                <a:lnTo>
                  <a:pt x="28074" y="3528"/>
                </a:lnTo>
                <a:lnTo>
                  <a:pt x="27644" y="3528"/>
                </a:lnTo>
                <a:lnTo>
                  <a:pt x="27644" y="4951"/>
                </a:lnTo>
                <a:cubicBezTo>
                  <a:pt x="27644" y="5057"/>
                  <a:pt x="27633" y="5148"/>
                  <a:pt x="27609" y="5224"/>
                </a:cubicBezTo>
                <a:cubicBezTo>
                  <a:pt x="27585" y="5299"/>
                  <a:pt x="27551" y="5360"/>
                  <a:pt x="27507" y="5408"/>
                </a:cubicBezTo>
                <a:cubicBezTo>
                  <a:pt x="27463" y="5455"/>
                  <a:pt x="27411" y="5490"/>
                  <a:pt x="27350" y="5513"/>
                </a:cubicBezTo>
                <a:cubicBezTo>
                  <a:pt x="27289" y="5535"/>
                  <a:pt x="27222" y="5547"/>
                  <a:pt x="27147" y="5547"/>
                </a:cubicBezTo>
                <a:cubicBezTo>
                  <a:pt x="27073" y="5547"/>
                  <a:pt x="27006" y="5535"/>
                  <a:pt x="26946" y="5513"/>
                </a:cubicBezTo>
                <a:cubicBezTo>
                  <a:pt x="26886" y="5490"/>
                  <a:pt x="26835" y="5455"/>
                  <a:pt x="26791" y="5408"/>
                </a:cubicBezTo>
                <a:cubicBezTo>
                  <a:pt x="26746" y="5360"/>
                  <a:pt x="26713" y="5299"/>
                  <a:pt x="26689" y="5224"/>
                </a:cubicBezTo>
                <a:cubicBezTo>
                  <a:pt x="26665" y="5148"/>
                  <a:pt x="26654" y="5057"/>
                  <a:pt x="26654" y="4951"/>
                </a:cubicBezTo>
                <a:lnTo>
                  <a:pt x="26654" y="3528"/>
                </a:lnTo>
                <a:lnTo>
                  <a:pt x="26224" y="3528"/>
                </a:lnTo>
                <a:lnTo>
                  <a:pt x="26224" y="4992"/>
                </a:lnTo>
                <a:cubicBezTo>
                  <a:pt x="26224" y="5127"/>
                  <a:pt x="26242" y="5251"/>
                  <a:pt x="26278" y="5364"/>
                </a:cubicBezTo>
                <a:cubicBezTo>
                  <a:pt x="26314" y="5477"/>
                  <a:pt x="26370" y="5575"/>
                  <a:pt x="26445" y="5658"/>
                </a:cubicBezTo>
                <a:cubicBezTo>
                  <a:pt x="26521" y="5742"/>
                  <a:pt x="26616" y="5807"/>
                  <a:pt x="26731" y="5853"/>
                </a:cubicBezTo>
                <a:cubicBezTo>
                  <a:pt x="26846" y="5899"/>
                  <a:pt x="26984" y="5922"/>
                  <a:pt x="27144" y="5922"/>
                </a:cubicBezTo>
                <a:cubicBezTo>
                  <a:pt x="27304" y="5922"/>
                  <a:pt x="27443" y="5899"/>
                  <a:pt x="27560" y="5853"/>
                </a:cubicBezTo>
                <a:close/>
                <a:moveTo>
                  <a:pt x="24011" y="4349"/>
                </a:moveTo>
                <a:cubicBezTo>
                  <a:pt x="24042" y="4246"/>
                  <a:pt x="24088" y="4157"/>
                  <a:pt x="24148" y="4082"/>
                </a:cubicBezTo>
                <a:cubicBezTo>
                  <a:pt x="24207" y="4008"/>
                  <a:pt x="24280" y="3950"/>
                  <a:pt x="24366" y="3910"/>
                </a:cubicBezTo>
                <a:cubicBezTo>
                  <a:pt x="24451" y="3869"/>
                  <a:pt x="24548" y="3849"/>
                  <a:pt x="24657" y="3849"/>
                </a:cubicBezTo>
                <a:cubicBezTo>
                  <a:pt x="24763" y="3849"/>
                  <a:pt x="24859" y="3869"/>
                  <a:pt x="24944" y="3910"/>
                </a:cubicBezTo>
                <a:cubicBezTo>
                  <a:pt x="25030" y="3950"/>
                  <a:pt x="25102" y="4007"/>
                  <a:pt x="25162" y="4081"/>
                </a:cubicBezTo>
                <a:cubicBezTo>
                  <a:pt x="25222" y="4154"/>
                  <a:pt x="25268" y="4243"/>
                  <a:pt x="25299" y="4348"/>
                </a:cubicBezTo>
                <a:cubicBezTo>
                  <a:pt x="25331" y="4453"/>
                  <a:pt x="25347" y="4569"/>
                  <a:pt x="25347" y="4698"/>
                </a:cubicBezTo>
                <a:cubicBezTo>
                  <a:pt x="25347" y="4826"/>
                  <a:pt x="25331" y="4943"/>
                  <a:pt x="25299" y="5048"/>
                </a:cubicBezTo>
                <a:cubicBezTo>
                  <a:pt x="25268" y="5153"/>
                  <a:pt x="25222" y="5242"/>
                  <a:pt x="25162" y="5315"/>
                </a:cubicBezTo>
                <a:cubicBezTo>
                  <a:pt x="25102" y="5388"/>
                  <a:pt x="25030" y="5445"/>
                  <a:pt x="24944" y="5486"/>
                </a:cubicBezTo>
                <a:cubicBezTo>
                  <a:pt x="24859" y="5526"/>
                  <a:pt x="24763" y="5547"/>
                  <a:pt x="24657" y="5547"/>
                </a:cubicBezTo>
                <a:cubicBezTo>
                  <a:pt x="24548" y="5547"/>
                  <a:pt x="24451" y="5526"/>
                  <a:pt x="24366" y="5486"/>
                </a:cubicBezTo>
                <a:cubicBezTo>
                  <a:pt x="24280" y="5445"/>
                  <a:pt x="24207" y="5388"/>
                  <a:pt x="24148" y="5315"/>
                </a:cubicBezTo>
                <a:cubicBezTo>
                  <a:pt x="24088" y="5242"/>
                  <a:pt x="24042" y="5153"/>
                  <a:pt x="24011" y="5048"/>
                </a:cubicBezTo>
                <a:cubicBezTo>
                  <a:pt x="23979" y="4943"/>
                  <a:pt x="23963" y="4826"/>
                  <a:pt x="23963" y="4698"/>
                </a:cubicBezTo>
                <a:cubicBezTo>
                  <a:pt x="23963" y="4569"/>
                  <a:pt x="23979" y="4453"/>
                  <a:pt x="24011" y="4349"/>
                </a:cubicBezTo>
                <a:close/>
                <a:moveTo>
                  <a:pt x="25702" y="4168"/>
                </a:moveTo>
                <a:cubicBezTo>
                  <a:pt x="25641" y="4016"/>
                  <a:pt x="25559" y="3888"/>
                  <a:pt x="25457" y="3785"/>
                </a:cubicBezTo>
                <a:cubicBezTo>
                  <a:pt x="25354" y="3681"/>
                  <a:pt x="25234" y="3603"/>
                  <a:pt x="25096" y="3551"/>
                </a:cubicBezTo>
                <a:cubicBezTo>
                  <a:pt x="24959" y="3499"/>
                  <a:pt x="24813" y="3473"/>
                  <a:pt x="24660" y="3473"/>
                </a:cubicBezTo>
                <a:cubicBezTo>
                  <a:pt x="24507" y="3473"/>
                  <a:pt x="24361" y="3499"/>
                  <a:pt x="24224" y="3551"/>
                </a:cubicBezTo>
                <a:cubicBezTo>
                  <a:pt x="24086" y="3603"/>
                  <a:pt x="23965" y="3681"/>
                  <a:pt x="23860" y="3785"/>
                </a:cubicBezTo>
                <a:cubicBezTo>
                  <a:pt x="23755" y="3888"/>
                  <a:pt x="23673" y="4016"/>
                  <a:pt x="23612" y="4168"/>
                </a:cubicBezTo>
                <a:cubicBezTo>
                  <a:pt x="23551" y="4321"/>
                  <a:pt x="23520" y="4497"/>
                  <a:pt x="23520" y="4698"/>
                </a:cubicBezTo>
                <a:cubicBezTo>
                  <a:pt x="23520" y="4885"/>
                  <a:pt x="23546" y="5051"/>
                  <a:pt x="23598" y="5195"/>
                </a:cubicBezTo>
                <a:cubicBezTo>
                  <a:pt x="23650" y="5339"/>
                  <a:pt x="23721" y="5462"/>
                  <a:pt x="23811" y="5564"/>
                </a:cubicBezTo>
                <a:cubicBezTo>
                  <a:pt x="23901" y="5665"/>
                  <a:pt x="24007" y="5745"/>
                  <a:pt x="24127" y="5804"/>
                </a:cubicBezTo>
                <a:cubicBezTo>
                  <a:pt x="24248" y="5862"/>
                  <a:pt x="24378" y="5898"/>
                  <a:pt x="24518" y="5912"/>
                </a:cubicBezTo>
                <a:cubicBezTo>
                  <a:pt x="24565" y="6106"/>
                  <a:pt x="24675" y="6247"/>
                  <a:pt x="24846" y="6336"/>
                </a:cubicBezTo>
                <a:cubicBezTo>
                  <a:pt x="25017" y="6425"/>
                  <a:pt x="25249" y="6481"/>
                  <a:pt x="25539" y="6504"/>
                </a:cubicBezTo>
                <a:lnTo>
                  <a:pt x="25634" y="6182"/>
                </a:lnTo>
                <a:cubicBezTo>
                  <a:pt x="25546" y="6176"/>
                  <a:pt x="25462" y="6165"/>
                  <a:pt x="25382" y="6150"/>
                </a:cubicBezTo>
                <a:cubicBezTo>
                  <a:pt x="25302" y="6136"/>
                  <a:pt x="25231" y="6117"/>
                  <a:pt x="25169" y="6094"/>
                </a:cubicBezTo>
                <a:cubicBezTo>
                  <a:pt x="25107" y="6072"/>
                  <a:pt x="25056" y="6044"/>
                  <a:pt x="25015" y="6010"/>
                </a:cubicBezTo>
                <a:cubicBezTo>
                  <a:pt x="24975" y="5976"/>
                  <a:pt x="24951" y="5936"/>
                  <a:pt x="24944" y="5888"/>
                </a:cubicBezTo>
                <a:cubicBezTo>
                  <a:pt x="25066" y="5861"/>
                  <a:pt x="25178" y="5816"/>
                  <a:pt x="25281" y="5753"/>
                </a:cubicBezTo>
                <a:cubicBezTo>
                  <a:pt x="25383" y="5690"/>
                  <a:pt x="25473" y="5608"/>
                  <a:pt x="25550" y="5508"/>
                </a:cubicBezTo>
                <a:cubicBezTo>
                  <a:pt x="25626" y="5407"/>
                  <a:pt x="25686" y="5290"/>
                  <a:pt x="25729" y="5154"/>
                </a:cubicBezTo>
                <a:cubicBezTo>
                  <a:pt x="25772" y="5019"/>
                  <a:pt x="25793" y="4867"/>
                  <a:pt x="25793" y="4698"/>
                </a:cubicBezTo>
                <a:cubicBezTo>
                  <a:pt x="25793" y="4497"/>
                  <a:pt x="25763" y="4321"/>
                  <a:pt x="25702" y="4168"/>
                </a:cubicBezTo>
                <a:close/>
                <a:moveTo>
                  <a:pt x="22469" y="5871"/>
                </a:moveTo>
                <a:lnTo>
                  <a:pt x="22469" y="5509"/>
                </a:lnTo>
                <a:lnTo>
                  <a:pt x="21309" y="5509"/>
                </a:lnTo>
                <a:lnTo>
                  <a:pt x="21309" y="4823"/>
                </a:lnTo>
                <a:lnTo>
                  <a:pt x="22270" y="4823"/>
                </a:lnTo>
                <a:lnTo>
                  <a:pt x="22270" y="4468"/>
                </a:lnTo>
                <a:lnTo>
                  <a:pt x="21309" y="4468"/>
                </a:lnTo>
                <a:lnTo>
                  <a:pt x="21309" y="3889"/>
                </a:lnTo>
                <a:lnTo>
                  <a:pt x="22388" y="3889"/>
                </a:lnTo>
                <a:lnTo>
                  <a:pt x="22388" y="3528"/>
                </a:lnTo>
                <a:lnTo>
                  <a:pt x="20883" y="3528"/>
                </a:lnTo>
                <a:lnTo>
                  <a:pt x="20883" y="5871"/>
                </a:lnTo>
                <a:lnTo>
                  <a:pt x="22469" y="5871"/>
                </a:lnTo>
                <a:close/>
                <a:moveTo>
                  <a:pt x="19922" y="5853"/>
                </a:moveTo>
                <a:cubicBezTo>
                  <a:pt x="20040" y="5807"/>
                  <a:pt x="20136" y="5742"/>
                  <a:pt x="20212" y="5658"/>
                </a:cubicBezTo>
                <a:cubicBezTo>
                  <a:pt x="20287" y="5575"/>
                  <a:pt x="20344" y="5477"/>
                  <a:pt x="20381" y="5364"/>
                </a:cubicBezTo>
                <a:cubicBezTo>
                  <a:pt x="20418" y="5251"/>
                  <a:pt x="20436" y="5127"/>
                  <a:pt x="20436" y="4992"/>
                </a:cubicBezTo>
                <a:lnTo>
                  <a:pt x="20436" y="3528"/>
                </a:lnTo>
                <a:lnTo>
                  <a:pt x="20007" y="3528"/>
                </a:lnTo>
                <a:lnTo>
                  <a:pt x="20007" y="4951"/>
                </a:lnTo>
                <a:cubicBezTo>
                  <a:pt x="20007" y="5057"/>
                  <a:pt x="19995" y="5148"/>
                  <a:pt x="19972" y="5224"/>
                </a:cubicBezTo>
                <a:cubicBezTo>
                  <a:pt x="19948" y="5299"/>
                  <a:pt x="19914" y="5360"/>
                  <a:pt x="19870" y="5408"/>
                </a:cubicBezTo>
                <a:cubicBezTo>
                  <a:pt x="19826" y="5455"/>
                  <a:pt x="19774" y="5490"/>
                  <a:pt x="19713" y="5513"/>
                </a:cubicBezTo>
                <a:cubicBezTo>
                  <a:pt x="19652" y="5535"/>
                  <a:pt x="19585" y="5547"/>
                  <a:pt x="19510" y="5547"/>
                </a:cubicBezTo>
                <a:cubicBezTo>
                  <a:pt x="19436" y="5547"/>
                  <a:pt x="19369" y="5535"/>
                  <a:pt x="19309" y="5513"/>
                </a:cubicBezTo>
                <a:cubicBezTo>
                  <a:pt x="19249" y="5490"/>
                  <a:pt x="19197" y="5455"/>
                  <a:pt x="19153" y="5408"/>
                </a:cubicBezTo>
                <a:cubicBezTo>
                  <a:pt x="19109" y="5360"/>
                  <a:pt x="19076" y="5299"/>
                  <a:pt x="19052" y="5224"/>
                </a:cubicBezTo>
                <a:cubicBezTo>
                  <a:pt x="19028" y="5148"/>
                  <a:pt x="19016" y="5057"/>
                  <a:pt x="19016" y="4951"/>
                </a:cubicBezTo>
                <a:lnTo>
                  <a:pt x="19016" y="3528"/>
                </a:lnTo>
                <a:lnTo>
                  <a:pt x="18587" y="3528"/>
                </a:lnTo>
                <a:lnTo>
                  <a:pt x="18587" y="4992"/>
                </a:lnTo>
                <a:cubicBezTo>
                  <a:pt x="18587" y="5127"/>
                  <a:pt x="18605" y="5251"/>
                  <a:pt x="18641" y="5364"/>
                </a:cubicBezTo>
                <a:cubicBezTo>
                  <a:pt x="18677" y="5477"/>
                  <a:pt x="18733" y="5575"/>
                  <a:pt x="18808" y="5658"/>
                </a:cubicBezTo>
                <a:cubicBezTo>
                  <a:pt x="18884" y="5742"/>
                  <a:pt x="18979" y="5807"/>
                  <a:pt x="19094" y="5853"/>
                </a:cubicBezTo>
                <a:cubicBezTo>
                  <a:pt x="19209" y="5899"/>
                  <a:pt x="19347" y="5922"/>
                  <a:pt x="19507" y="5922"/>
                </a:cubicBezTo>
                <a:cubicBezTo>
                  <a:pt x="19667" y="5922"/>
                  <a:pt x="19805" y="5899"/>
                  <a:pt x="19922" y="5853"/>
                </a:cubicBezTo>
                <a:close/>
                <a:moveTo>
                  <a:pt x="18261" y="5871"/>
                </a:moveTo>
                <a:lnTo>
                  <a:pt x="18261" y="5509"/>
                </a:lnTo>
                <a:lnTo>
                  <a:pt x="17101" y="5509"/>
                </a:lnTo>
                <a:lnTo>
                  <a:pt x="17101" y="4823"/>
                </a:lnTo>
                <a:lnTo>
                  <a:pt x="18061" y="4823"/>
                </a:lnTo>
                <a:lnTo>
                  <a:pt x="18061" y="4468"/>
                </a:lnTo>
                <a:lnTo>
                  <a:pt x="17101" y="4468"/>
                </a:lnTo>
                <a:lnTo>
                  <a:pt x="17101" y="3889"/>
                </a:lnTo>
                <a:lnTo>
                  <a:pt x="18180" y="3889"/>
                </a:lnTo>
                <a:lnTo>
                  <a:pt x="18180" y="3528"/>
                </a:lnTo>
                <a:lnTo>
                  <a:pt x="16675" y="3528"/>
                </a:lnTo>
                <a:lnTo>
                  <a:pt x="16675" y="5871"/>
                </a:lnTo>
                <a:lnTo>
                  <a:pt x="18261" y="5871"/>
                </a:lnTo>
                <a:close/>
                <a:moveTo>
                  <a:pt x="16181" y="5871"/>
                </a:moveTo>
                <a:lnTo>
                  <a:pt x="16181" y="3528"/>
                </a:lnTo>
                <a:lnTo>
                  <a:pt x="15758" y="3528"/>
                </a:lnTo>
                <a:lnTo>
                  <a:pt x="15758" y="5083"/>
                </a:lnTo>
                <a:cubicBezTo>
                  <a:pt x="15682" y="4962"/>
                  <a:pt x="15594" y="4830"/>
                  <a:pt x="15496" y="4689"/>
                </a:cubicBezTo>
                <a:cubicBezTo>
                  <a:pt x="15398" y="4548"/>
                  <a:pt x="15297" y="4408"/>
                  <a:pt x="15192" y="4268"/>
                </a:cubicBezTo>
                <a:cubicBezTo>
                  <a:pt x="15087" y="4129"/>
                  <a:pt x="14983" y="3994"/>
                  <a:pt x="14879" y="3864"/>
                </a:cubicBezTo>
                <a:cubicBezTo>
                  <a:pt x="14775" y="3735"/>
                  <a:pt x="14678" y="3622"/>
                  <a:pt x="14588" y="3528"/>
                </a:cubicBezTo>
                <a:lnTo>
                  <a:pt x="14240" y="3528"/>
                </a:lnTo>
                <a:lnTo>
                  <a:pt x="14240" y="5871"/>
                </a:lnTo>
                <a:lnTo>
                  <a:pt x="14659" y="5871"/>
                </a:lnTo>
                <a:lnTo>
                  <a:pt x="14659" y="4194"/>
                </a:lnTo>
                <a:cubicBezTo>
                  <a:pt x="14754" y="4307"/>
                  <a:pt x="14853" y="4433"/>
                  <a:pt x="14958" y="4574"/>
                </a:cubicBezTo>
                <a:cubicBezTo>
                  <a:pt x="15063" y="4715"/>
                  <a:pt x="15166" y="4861"/>
                  <a:pt x="15268" y="5011"/>
                </a:cubicBezTo>
                <a:cubicBezTo>
                  <a:pt x="15369" y="5161"/>
                  <a:pt x="15467" y="5309"/>
                  <a:pt x="15562" y="5457"/>
                </a:cubicBezTo>
                <a:cubicBezTo>
                  <a:pt x="15657" y="5605"/>
                  <a:pt x="15742" y="5743"/>
                  <a:pt x="15819" y="5871"/>
                </a:cubicBezTo>
                <a:lnTo>
                  <a:pt x="16181" y="5871"/>
                </a:lnTo>
                <a:close/>
                <a:moveTo>
                  <a:pt x="30211" y="2344"/>
                </a:moveTo>
                <a:lnTo>
                  <a:pt x="30211" y="1982"/>
                </a:lnTo>
                <a:lnTo>
                  <a:pt x="29051" y="1982"/>
                </a:lnTo>
                <a:lnTo>
                  <a:pt x="29051" y="1296"/>
                </a:lnTo>
                <a:lnTo>
                  <a:pt x="30011" y="1296"/>
                </a:lnTo>
                <a:lnTo>
                  <a:pt x="30011" y="940"/>
                </a:lnTo>
                <a:lnTo>
                  <a:pt x="29051" y="940"/>
                </a:lnTo>
                <a:lnTo>
                  <a:pt x="29051" y="362"/>
                </a:lnTo>
                <a:lnTo>
                  <a:pt x="30130" y="362"/>
                </a:lnTo>
                <a:lnTo>
                  <a:pt x="30130" y="0"/>
                </a:lnTo>
                <a:lnTo>
                  <a:pt x="28625" y="0"/>
                </a:lnTo>
                <a:lnTo>
                  <a:pt x="28625" y="2344"/>
                </a:lnTo>
                <a:lnTo>
                  <a:pt x="30211" y="2344"/>
                </a:lnTo>
                <a:close/>
                <a:moveTo>
                  <a:pt x="27435" y="2344"/>
                </a:moveTo>
                <a:cubicBezTo>
                  <a:pt x="27605" y="1979"/>
                  <a:pt x="27768" y="1597"/>
                  <a:pt x="27924" y="1197"/>
                </a:cubicBezTo>
                <a:cubicBezTo>
                  <a:pt x="28080" y="798"/>
                  <a:pt x="28227" y="399"/>
                  <a:pt x="28365" y="0"/>
                </a:cubicBezTo>
                <a:lnTo>
                  <a:pt x="27909" y="0"/>
                </a:lnTo>
                <a:cubicBezTo>
                  <a:pt x="27857" y="158"/>
                  <a:pt x="27802" y="319"/>
                  <a:pt x="27746" y="484"/>
                </a:cubicBezTo>
                <a:cubicBezTo>
                  <a:pt x="27689" y="648"/>
                  <a:pt x="27632" y="811"/>
                  <a:pt x="27575" y="971"/>
                </a:cubicBezTo>
                <a:cubicBezTo>
                  <a:pt x="27517" y="1131"/>
                  <a:pt x="27460" y="1285"/>
                  <a:pt x="27403" y="1433"/>
                </a:cubicBezTo>
                <a:cubicBezTo>
                  <a:pt x="27347" y="1580"/>
                  <a:pt x="27293" y="1716"/>
                  <a:pt x="27241" y="1840"/>
                </a:cubicBezTo>
                <a:cubicBezTo>
                  <a:pt x="27187" y="1716"/>
                  <a:pt x="27131" y="1580"/>
                  <a:pt x="27075" y="1431"/>
                </a:cubicBezTo>
                <a:cubicBezTo>
                  <a:pt x="27018" y="1282"/>
                  <a:pt x="26962" y="1128"/>
                  <a:pt x="26905" y="969"/>
                </a:cubicBezTo>
                <a:cubicBezTo>
                  <a:pt x="26849" y="810"/>
                  <a:pt x="26792" y="648"/>
                  <a:pt x="26736" y="484"/>
                </a:cubicBezTo>
                <a:cubicBezTo>
                  <a:pt x="26679" y="319"/>
                  <a:pt x="26624" y="158"/>
                  <a:pt x="26569" y="0"/>
                </a:cubicBezTo>
                <a:lnTo>
                  <a:pt x="26099" y="0"/>
                </a:lnTo>
                <a:cubicBezTo>
                  <a:pt x="26235" y="399"/>
                  <a:pt x="26381" y="798"/>
                  <a:pt x="26537" y="1197"/>
                </a:cubicBezTo>
                <a:cubicBezTo>
                  <a:pt x="26694" y="1597"/>
                  <a:pt x="26857" y="1979"/>
                  <a:pt x="27026" y="2344"/>
                </a:cubicBezTo>
                <a:lnTo>
                  <a:pt x="27435" y="2344"/>
                </a:lnTo>
                <a:close/>
                <a:moveTo>
                  <a:pt x="25429" y="2344"/>
                </a:moveTo>
                <a:lnTo>
                  <a:pt x="25855" y="2344"/>
                </a:lnTo>
                <a:lnTo>
                  <a:pt x="25855" y="0"/>
                </a:lnTo>
                <a:lnTo>
                  <a:pt x="25429" y="0"/>
                </a:lnTo>
                <a:lnTo>
                  <a:pt x="25429" y="2344"/>
                </a:lnTo>
                <a:close/>
                <a:moveTo>
                  <a:pt x="23261" y="0"/>
                </a:moveTo>
                <a:lnTo>
                  <a:pt x="23261" y="369"/>
                </a:lnTo>
                <a:lnTo>
                  <a:pt x="23981" y="369"/>
                </a:lnTo>
                <a:lnTo>
                  <a:pt x="23981" y="2344"/>
                </a:lnTo>
                <a:lnTo>
                  <a:pt x="24410" y="2344"/>
                </a:lnTo>
                <a:lnTo>
                  <a:pt x="24410" y="369"/>
                </a:lnTo>
                <a:lnTo>
                  <a:pt x="25131" y="369"/>
                </a:lnTo>
                <a:lnTo>
                  <a:pt x="25131" y="0"/>
                </a:lnTo>
                <a:lnTo>
                  <a:pt x="23261" y="0"/>
                </a:lnTo>
                <a:close/>
                <a:moveTo>
                  <a:pt x="22378" y="453"/>
                </a:moveTo>
                <a:cubicBezTo>
                  <a:pt x="22427" y="568"/>
                  <a:pt x="22486" y="713"/>
                  <a:pt x="22554" y="886"/>
                </a:cubicBezTo>
                <a:cubicBezTo>
                  <a:pt x="22621" y="1060"/>
                  <a:pt x="22691" y="1247"/>
                  <a:pt x="22763" y="1448"/>
                </a:cubicBezTo>
                <a:lnTo>
                  <a:pt x="21992" y="1448"/>
                </a:lnTo>
                <a:cubicBezTo>
                  <a:pt x="22064" y="1247"/>
                  <a:pt x="22134" y="1061"/>
                  <a:pt x="22200" y="890"/>
                </a:cubicBezTo>
                <a:cubicBezTo>
                  <a:pt x="22267" y="718"/>
                  <a:pt x="22326" y="573"/>
                  <a:pt x="22378" y="453"/>
                </a:cubicBezTo>
                <a:close/>
                <a:moveTo>
                  <a:pt x="23529" y="2344"/>
                </a:moveTo>
                <a:cubicBezTo>
                  <a:pt x="23441" y="2094"/>
                  <a:pt x="23357" y="1862"/>
                  <a:pt x="23277" y="1651"/>
                </a:cubicBezTo>
                <a:cubicBezTo>
                  <a:pt x="23197" y="1439"/>
                  <a:pt x="23120" y="1238"/>
                  <a:pt x="23044" y="1049"/>
                </a:cubicBezTo>
                <a:cubicBezTo>
                  <a:pt x="22969" y="859"/>
                  <a:pt x="22894" y="679"/>
                  <a:pt x="22819" y="507"/>
                </a:cubicBezTo>
                <a:cubicBezTo>
                  <a:pt x="22745" y="336"/>
                  <a:pt x="22668" y="167"/>
                  <a:pt x="22589" y="0"/>
                </a:cubicBezTo>
                <a:lnTo>
                  <a:pt x="22182" y="0"/>
                </a:lnTo>
                <a:cubicBezTo>
                  <a:pt x="22104" y="167"/>
                  <a:pt x="22027" y="336"/>
                  <a:pt x="21953" y="507"/>
                </a:cubicBezTo>
                <a:cubicBezTo>
                  <a:pt x="21878" y="679"/>
                  <a:pt x="21803" y="859"/>
                  <a:pt x="21728" y="1049"/>
                </a:cubicBezTo>
                <a:cubicBezTo>
                  <a:pt x="21652" y="1238"/>
                  <a:pt x="21575" y="1439"/>
                  <a:pt x="21497" y="1651"/>
                </a:cubicBezTo>
                <a:cubicBezTo>
                  <a:pt x="21418" y="1862"/>
                  <a:pt x="21334" y="2094"/>
                  <a:pt x="21246" y="2344"/>
                </a:cubicBezTo>
                <a:lnTo>
                  <a:pt x="21690" y="2344"/>
                </a:lnTo>
                <a:cubicBezTo>
                  <a:pt x="21721" y="2254"/>
                  <a:pt x="21753" y="2163"/>
                  <a:pt x="21786" y="2072"/>
                </a:cubicBezTo>
                <a:cubicBezTo>
                  <a:pt x="21819" y="1980"/>
                  <a:pt x="21851" y="1887"/>
                  <a:pt x="21883" y="1793"/>
                </a:cubicBezTo>
                <a:lnTo>
                  <a:pt x="22873" y="1793"/>
                </a:lnTo>
                <a:cubicBezTo>
                  <a:pt x="22904" y="1887"/>
                  <a:pt x="22937" y="1980"/>
                  <a:pt x="22971" y="2070"/>
                </a:cubicBezTo>
                <a:cubicBezTo>
                  <a:pt x="23005" y="2160"/>
                  <a:pt x="23038" y="2251"/>
                  <a:pt x="23069" y="2344"/>
                </a:cubicBezTo>
                <a:lnTo>
                  <a:pt x="23529" y="2344"/>
                </a:lnTo>
                <a:close/>
                <a:moveTo>
                  <a:pt x="20534" y="2344"/>
                </a:moveTo>
                <a:lnTo>
                  <a:pt x="20960" y="2344"/>
                </a:lnTo>
                <a:lnTo>
                  <a:pt x="20960" y="0"/>
                </a:lnTo>
                <a:lnTo>
                  <a:pt x="20534" y="0"/>
                </a:lnTo>
                <a:lnTo>
                  <a:pt x="20534" y="2344"/>
                </a:lnTo>
                <a:close/>
                <a:moveTo>
                  <a:pt x="18342" y="0"/>
                </a:moveTo>
                <a:lnTo>
                  <a:pt x="18342" y="369"/>
                </a:lnTo>
                <a:lnTo>
                  <a:pt x="19062" y="369"/>
                </a:lnTo>
                <a:lnTo>
                  <a:pt x="19062" y="2344"/>
                </a:lnTo>
                <a:lnTo>
                  <a:pt x="19491" y="2344"/>
                </a:lnTo>
                <a:lnTo>
                  <a:pt x="19491" y="369"/>
                </a:lnTo>
                <a:lnTo>
                  <a:pt x="20211" y="369"/>
                </a:lnTo>
                <a:lnTo>
                  <a:pt x="20211" y="0"/>
                </a:lnTo>
                <a:lnTo>
                  <a:pt x="18342" y="0"/>
                </a:lnTo>
                <a:close/>
                <a:moveTo>
                  <a:pt x="17595" y="2344"/>
                </a:moveTo>
                <a:lnTo>
                  <a:pt x="18021" y="2344"/>
                </a:lnTo>
                <a:lnTo>
                  <a:pt x="18021" y="0"/>
                </a:lnTo>
                <a:lnTo>
                  <a:pt x="17595" y="0"/>
                </a:lnTo>
                <a:lnTo>
                  <a:pt x="17595" y="2344"/>
                </a:lnTo>
                <a:close/>
                <a:moveTo>
                  <a:pt x="17101" y="2344"/>
                </a:moveTo>
                <a:lnTo>
                  <a:pt x="17101" y="0"/>
                </a:lnTo>
                <a:lnTo>
                  <a:pt x="16678" y="0"/>
                </a:lnTo>
                <a:lnTo>
                  <a:pt x="16678" y="1556"/>
                </a:lnTo>
                <a:cubicBezTo>
                  <a:pt x="16601" y="1434"/>
                  <a:pt x="16514" y="1303"/>
                  <a:pt x="16416" y="1162"/>
                </a:cubicBezTo>
                <a:cubicBezTo>
                  <a:pt x="16318" y="1021"/>
                  <a:pt x="16216" y="881"/>
                  <a:pt x="16112" y="741"/>
                </a:cubicBezTo>
                <a:cubicBezTo>
                  <a:pt x="16007" y="601"/>
                  <a:pt x="15903" y="466"/>
                  <a:pt x="15799" y="337"/>
                </a:cubicBezTo>
                <a:cubicBezTo>
                  <a:pt x="15695" y="207"/>
                  <a:pt x="15598" y="95"/>
                  <a:pt x="15508" y="0"/>
                </a:cubicBezTo>
                <a:lnTo>
                  <a:pt x="15160" y="0"/>
                </a:lnTo>
                <a:lnTo>
                  <a:pt x="15160" y="2344"/>
                </a:lnTo>
                <a:lnTo>
                  <a:pt x="15579" y="2344"/>
                </a:lnTo>
                <a:lnTo>
                  <a:pt x="15579" y="666"/>
                </a:lnTo>
                <a:cubicBezTo>
                  <a:pt x="15674" y="779"/>
                  <a:pt x="15773" y="906"/>
                  <a:pt x="15878" y="1047"/>
                </a:cubicBezTo>
                <a:cubicBezTo>
                  <a:pt x="15983" y="1188"/>
                  <a:pt x="16086" y="1333"/>
                  <a:pt x="16188" y="1483"/>
                </a:cubicBezTo>
                <a:cubicBezTo>
                  <a:pt x="16289" y="1633"/>
                  <a:pt x="16387" y="1782"/>
                  <a:pt x="16482" y="1930"/>
                </a:cubicBezTo>
                <a:cubicBezTo>
                  <a:pt x="16577" y="2077"/>
                  <a:pt x="16662" y="2215"/>
                  <a:pt x="16739" y="2344"/>
                </a:cubicBezTo>
                <a:lnTo>
                  <a:pt x="17101" y="2344"/>
                </a:lnTo>
                <a:close/>
                <a:moveTo>
                  <a:pt x="14240" y="0"/>
                </a:moveTo>
                <a:lnTo>
                  <a:pt x="14666" y="0"/>
                </a:lnTo>
                <a:lnTo>
                  <a:pt x="14666" y="2344"/>
                </a:lnTo>
                <a:lnTo>
                  <a:pt x="14240" y="2344"/>
                </a:lnTo>
                <a:lnTo>
                  <a:pt x="14240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Herausgeber">
            <a:extLst>
              <a:ext uri="{FF2B5EF4-FFF2-40B4-BE49-F238E27FC236}">
                <a16:creationId xmlns:a16="http://schemas.microsoft.com/office/drawing/2014/main" id="{41AF3010-E631-4E24-95EC-2BC657CCE430}"/>
              </a:ext>
            </a:extLst>
          </p:cNvPr>
          <p:cNvSpPr txBox="1">
            <a:spLocks/>
          </p:cNvSpPr>
          <p:nvPr userDrawn="1"/>
        </p:nvSpPr>
        <p:spPr>
          <a:xfrm>
            <a:off x="1014413" y="6291263"/>
            <a:ext cx="10948987" cy="606504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3200" b="1" dirty="0">
                <a:latin typeface="+mn-lt"/>
              </a:rPr>
              <a:t>Herausgeber</a:t>
            </a:r>
          </a:p>
          <a:p>
            <a:pPr>
              <a:lnSpc>
                <a:spcPct val="100000"/>
              </a:lnSpc>
            </a:pPr>
            <a:r>
              <a:rPr lang="de-DE" sz="3200" dirty="0">
                <a:latin typeface="+mn-lt"/>
              </a:rPr>
              <a:t>Initiative Neue Qualität der Arbeit</a:t>
            </a:r>
          </a:p>
          <a:p>
            <a:pPr>
              <a:lnSpc>
                <a:spcPct val="100000"/>
              </a:lnSpc>
            </a:pPr>
            <a:r>
              <a:rPr lang="de-DE" sz="3200" dirty="0" err="1">
                <a:latin typeface="+mn-lt"/>
              </a:rPr>
              <a:t>www.inqa.de</a:t>
            </a:r>
            <a:r>
              <a:rPr lang="de-DE" sz="3200" dirty="0">
                <a:latin typeface="+mn-lt"/>
              </a:rPr>
              <a:t> </a:t>
            </a:r>
          </a:p>
          <a:p>
            <a:pPr>
              <a:lnSpc>
                <a:spcPct val="100000"/>
              </a:lnSpc>
            </a:pPr>
            <a:endParaRPr lang="de-DE" sz="3200" dirty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de-DE" sz="3200" b="1" dirty="0">
                <a:latin typeface="+mn-lt"/>
              </a:rPr>
              <a:t>Verantwortlich</a:t>
            </a:r>
          </a:p>
          <a:p>
            <a:pPr>
              <a:lnSpc>
                <a:spcPct val="100000"/>
              </a:lnSpc>
            </a:pPr>
            <a:r>
              <a:rPr lang="de-DE" sz="3200" dirty="0">
                <a:latin typeface="+mn-lt"/>
              </a:rPr>
              <a:t>Initiative Neue Qualität der Arbeit / </a:t>
            </a:r>
          </a:p>
          <a:p>
            <a:pPr>
              <a:lnSpc>
                <a:spcPct val="100000"/>
              </a:lnSpc>
            </a:pPr>
            <a:r>
              <a:rPr lang="de-DE" sz="3200" dirty="0">
                <a:latin typeface="+mn-lt"/>
              </a:rPr>
              <a:t>Bundesministerium für Arbeit und Soziales</a:t>
            </a:r>
          </a:p>
        </p:txBody>
      </p:sp>
      <p:sp>
        <p:nvSpPr>
          <p:cNvPr id="7" name="Foliennummer">
            <a:extLst>
              <a:ext uri="{FF2B5EF4-FFF2-40B4-BE49-F238E27FC236}">
                <a16:creationId xmlns:a16="http://schemas.microsoft.com/office/drawing/2014/main" id="{52D65A70-8E5C-4BEC-9EC8-635E1FA36B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2680000" y="-1"/>
            <a:ext cx="684825" cy="108109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AE314E-4188-4ABD-A5B6-86FE3559438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">
            <a:extLst>
              <a:ext uri="{FF2B5EF4-FFF2-40B4-BE49-F238E27FC236}">
                <a16:creationId xmlns:a16="http://schemas.microsoft.com/office/drawing/2014/main" id="{B8C5E6B5-B6B0-47DF-8960-CAA08BA028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Optionaler Kapitelname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09521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39">
          <p15:clr>
            <a:srgbClr val="FBAE40"/>
          </p15:clr>
        </p15:guide>
        <p15:guide id="2" orient="horz" pos="3963">
          <p15:clr>
            <a:srgbClr val="FBAE40"/>
          </p15:clr>
        </p15:guide>
        <p15:guide id="3" pos="14718">
          <p15:clr>
            <a:srgbClr val="FBAE40"/>
          </p15:clr>
        </p15:guide>
        <p15:guide id="4" orient="horz" pos="2760">
          <p15:clr>
            <a:srgbClr val="FBAE40"/>
          </p15:clr>
        </p15:guide>
        <p15:guide id="5" orient="horz" pos="879">
          <p15:clr>
            <a:srgbClr val="FBAE40"/>
          </p15:clr>
        </p15:guide>
        <p15:guide id="9" orient="horz" pos="959">
          <p15:clr>
            <a:srgbClr val="FBAE40"/>
          </p15:clr>
        </p15:guide>
        <p15:guide id="10" orient="horz" pos="780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egieanweisung">
            <a:extLst>
              <a:ext uri="{FF2B5EF4-FFF2-40B4-BE49-F238E27FC236}">
                <a16:creationId xmlns:a16="http://schemas.microsoft.com/office/drawing/2014/main" id="{41A688ED-34C6-4921-84B6-DA3F09E0CCE2}"/>
              </a:ext>
            </a:extLst>
          </p:cNvPr>
          <p:cNvGrpSpPr/>
          <p:nvPr userDrawn="1"/>
        </p:nvGrpSpPr>
        <p:grpSpPr>
          <a:xfrm>
            <a:off x="-4203701" y="-900000"/>
            <a:ext cx="32571701" cy="6406665"/>
            <a:chOff x="-4203701" y="-900000"/>
            <a:chExt cx="32571701" cy="6406665"/>
          </a:xfrm>
        </p:grpSpPr>
        <p:sp>
          <p:nvSpPr>
            <p:cNvPr id="19" name="Regieanweisung // Hilfslinien">
              <a:extLst>
                <a:ext uri="{FF2B5EF4-FFF2-40B4-BE49-F238E27FC236}">
                  <a16:creationId xmlns:a16="http://schemas.microsoft.com/office/drawing/2014/main" id="{86F99FCB-8B83-4DB2-ACAC-0AA3E94F2A28}"/>
                </a:ext>
              </a:extLst>
            </p:cNvPr>
            <p:cNvSpPr txBox="1"/>
            <p:nvPr userDrawn="1"/>
          </p:nvSpPr>
          <p:spPr>
            <a:xfrm rot="10800000" flipH="1" flipV="1">
              <a:off x="1014414" y="-900000"/>
              <a:ext cx="11173618" cy="72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Hilfslinien anzeigen über Menü: </a:t>
              </a:r>
              <a:b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Ansicht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Anzeigen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Haken bei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Führungslinien 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setzen</a:t>
              </a:r>
            </a:p>
          </p:txBody>
        </p:sp>
        <p:sp>
          <p:nvSpPr>
            <p:cNvPr id="20" name="Regieanweisung // Allgemein">
              <a:extLst>
                <a:ext uri="{FF2B5EF4-FFF2-40B4-BE49-F238E27FC236}">
                  <a16:creationId xmlns:a16="http://schemas.microsoft.com/office/drawing/2014/main" id="{73928B90-9C79-4C8C-89B9-46C8C8F381F9}"/>
                </a:ext>
              </a:extLst>
            </p:cNvPr>
            <p:cNvSpPr txBox="1"/>
            <p:nvPr userDrawn="1"/>
          </p:nvSpPr>
          <p:spPr>
            <a:xfrm rot="10800000" flipH="1" flipV="1">
              <a:off x="24588000" y="1"/>
              <a:ext cx="3780000" cy="2988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bringen über Menu: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Start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Folien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Zurücksetzen</a:t>
              </a:r>
            </a:p>
            <a:p>
              <a:pPr indent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</a:pP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Wechsel des Folienlayouts </a:t>
              </a:r>
              <a:b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im Menü über: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Start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Folien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Layout</a:t>
              </a:r>
              <a:endParaRPr lang="de-DE" sz="2000" b="0" baseline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1" name="Regieanweisung // Listenebenen">
              <a:extLst>
                <a:ext uri="{FF2B5EF4-FFF2-40B4-BE49-F238E27FC236}">
                  <a16:creationId xmlns:a16="http://schemas.microsoft.com/office/drawing/2014/main" id="{DA8ABA03-8165-4CEF-AF77-A48232DAE791}"/>
                </a:ext>
              </a:extLst>
            </p:cNvPr>
            <p:cNvSpPr txBox="1"/>
            <p:nvPr userDrawn="1"/>
          </p:nvSpPr>
          <p:spPr>
            <a:xfrm rot="10800000" flipH="1" flipV="1">
              <a:off x="-4068000" y="2941499"/>
              <a:ext cx="3778200" cy="14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900"/>
                </a:spcBef>
                <a:spcAft>
                  <a:spcPts val="0"/>
                </a:spcAft>
              </a:pP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Wechsel der Textebene</a:t>
              </a:r>
              <a:b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im Menü über: </a:t>
              </a:r>
              <a:b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Start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Absatz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Listenebene </a:t>
              </a:r>
              <a:b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erhöhen/verringern</a:t>
              </a:r>
            </a:p>
          </p:txBody>
        </p:sp>
        <p:sp>
          <p:nvSpPr>
            <p:cNvPr id="22" name="Listenebenen verringern">
              <a:extLst>
                <a:ext uri="{FF2B5EF4-FFF2-40B4-BE49-F238E27FC236}">
                  <a16:creationId xmlns:a16="http://schemas.microsoft.com/office/drawing/2014/main" id="{D0863359-A677-4F1F-BEC6-FCF9CA01CDF5}"/>
                </a:ext>
              </a:extLst>
            </p:cNvPr>
            <p:cNvSpPr txBox="1"/>
            <p:nvPr userDrawn="1"/>
          </p:nvSpPr>
          <p:spPr>
            <a:xfrm rot="10800000" flipH="1" flipV="1">
              <a:off x="-4203700" y="5040001"/>
              <a:ext cx="2763700" cy="466664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ctr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Listenebene verringern</a:t>
              </a:r>
            </a:p>
          </p:txBody>
        </p:sp>
        <p:sp>
          <p:nvSpPr>
            <p:cNvPr id="23" name="Listenebenen erhöhen">
              <a:extLst>
                <a:ext uri="{FF2B5EF4-FFF2-40B4-BE49-F238E27FC236}">
                  <a16:creationId xmlns:a16="http://schemas.microsoft.com/office/drawing/2014/main" id="{8B80AAB0-0EE0-48B9-AD1B-933D38889495}"/>
                </a:ext>
              </a:extLst>
            </p:cNvPr>
            <p:cNvSpPr txBox="1"/>
            <p:nvPr userDrawn="1"/>
          </p:nvSpPr>
          <p:spPr>
            <a:xfrm rot="10800000" flipH="1" flipV="1">
              <a:off x="-4203701" y="4381499"/>
              <a:ext cx="2763701" cy="46667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ctr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Listenebene erhöhen</a:t>
              </a:r>
            </a:p>
          </p:txBody>
        </p:sp>
        <p:pic>
          <p:nvPicPr>
            <p:cNvPr id="24" name="Bild Listenebenen erhöhen">
              <a:extLst>
                <a:ext uri="{FF2B5EF4-FFF2-40B4-BE49-F238E27FC236}">
                  <a16:creationId xmlns:a16="http://schemas.microsoft.com/office/drawing/2014/main" id="{9791F157-C135-47E0-8756-3FEAACDFE00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tretch/>
          </p:blipFill>
          <p:spPr>
            <a:xfrm>
              <a:off x="-1304099" y="4386704"/>
              <a:ext cx="1008000" cy="466671"/>
            </a:xfrm>
            <a:prstGeom prst="rect">
              <a:avLst/>
            </a:prstGeom>
          </p:spPr>
        </p:pic>
        <p:pic>
          <p:nvPicPr>
            <p:cNvPr id="25" name="Bild Listenebenen verringern">
              <a:extLst>
                <a:ext uri="{FF2B5EF4-FFF2-40B4-BE49-F238E27FC236}">
                  <a16:creationId xmlns:a16="http://schemas.microsoft.com/office/drawing/2014/main" id="{16DF04F9-57DD-4D41-A9ED-13447B9E852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tretch/>
          </p:blipFill>
          <p:spPr>
            <a:xfrm>
              <a:off x="-1304099" y="5040000"/>
              <a:ext cx="1008000" cy="466664"/>
            </a:xfrm>
            <a:prstGeom prst="rect">
              <a:avLst/>
            </a:prstGeom>
          </p:spPr>
        </p:pic>
      </p:grpSp>
      <p:sp>
        <p:nvSpPr>
          <p:cNvPr id="14" name="INQA-Bildmarke Hintergrund">
            <a:extLst>
              <a:ext uri="{FF2B5EF4-FFF2-40B4-BE49-F238E27FC236}">
                <a16:creationId xmlns:a16="http://schemas.microsoft.com/office/drawing/2014/main" id="{1AF8F33B-5D5B-49C1-9092-37D04342A3A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342438" y="0"/>
            <a:ext cx="15039975" cy="13716000"/>
          </a:xfrm>
          <a:custGeom>
            <a:avLst/>
            <a:gdLst>
              <a:gd name="T0" fmla="*/ 37528 w 41765"/>
              <a:gd name="T1" fmla="*/ 0 h 38100"/>
              <a:gd name="T2" fmla="*/ 41765 w 41765"/>
              <a:gd name="T3" fmla="*/ 8117 h 38100"/>
              <a:gd name="T4" fmla="*/ 41765 w 41765"/>
              <a:gd name="T5" fmla="*/ 0 h 38100"/>
              <a:gd name="T6" fmla="*/ 37528 w 41765"/>
              <a:gd name="T7" fmla="*/ 0 h 38100"/>
              <a:gd name="T8" fmla="*/ 41733 w 41765"/>
              <a:gd name="T9" fmla="*/ 38100 h 38100"/>
              <a:gd name="T10" fmla="*/ 41765 w 41765"/>
              <a:gd name="T11" fmla="*/ 38100 h 38100"/>
              <a:gd name="T12" fmla="*/ 41765 w 41765"/>
              <a:gd name="T13" fmla="*/ 38035 h 38100"/>
              <a:gd name="T14" fmla="*/ 41733 w 41765"/>
              <a:gd name="T15" fmla="*/ 38100 h 38100"/>
              <a:gd name="T16" fmla="*/ 20589 w 41765"/>
              <a:gd name="T17" fmla="*/ 13697 h 38100"/>
              <a:gd name="T18" fmla="*/ 20589 w 41765"/>
              <a:gd name="T19" fmla="*/ 0 h 38100"/>
              <a:gd name="T20" fmla="*/ 13233 w 41765"/>
              <a:gd name="T21" fmla="*/ 0 h 38100"/>
              <a:gd name="T22" fmla="*/ 13233 w 41765"/>
              <a:gd name="T23" fmla="*/ 14553 h 38100"/>
              <a:gd name="T24" fmla="*/ 0 w 41765"/>
              <a:gd name="T25" fmla="*/ 32720 h 38100"/>
              <a:gd name="T26" fmla="*/ 770 w 41765"/>
              <a:gd name="T27" fmla="*/ 38100 h 38100"/>
              <a:gd name="T28" fmla="*/ 8660 w 41765"/>
              <a:gd name="T29" fmla="*/ 38100 h 38100"/>
              <a:gd name="T30" fmla="*/ 7355 w 41765"/>
              <a:gd name="T31" fmla="*/ 32720 h 38100"/>
              <a:gd name="T32" fmla="*/ 19082 w 41765"/>
              <a:gd name="T33" fmla="*/ 20994 h 38100"/>
              <a:gd name="T34" fmla="*/ 30808 w 41765"/>
              <a:gd name="T35" fmla="*/ 32720 h 38100"/>
              <a:gd name="T36" fmla="*/ 29503 w 41765"/>
              <a:gd name="T37" fmla="*/ 38100 h 38100"/>
              <a:gd name="T38" fmla="*/ 37393 w 41765"/>
              <a:gd name="T39" fmla="*/ 38100 h 38100"/>
              <a:gd name="T40" fmla="*/ 38163 w 41765"/>
              <a:gd name="T41" fmla="*/ 32720 h 38100"/>
              <a:gd name="T42" fmla="*/ 35977 w 41765"/>
              <a:gd name="T43" fmla="*/ 23846 h 38100"/>
              <a:gd name="T44" fmla="*/ 35977 w 41765"/>
              <a:gd name="T45" fmla="*/ 0 h 38100"/>
              <a:gd name="T46" fmla="*/ 28622 w 41765"/>
              <a:gd name="T47" fmla="*/ 0 h 38100"/>
              <a:gd name="T48" fmla="*/ 28622 w 41765"/>
              <a:gd name="T49" fmla="*/ 16191 h 38100"/>
              <a:gd name="T50" fmla="*/ 20589 w 41765"/>
              <a:gd name="T51" fmla="*/ 13697 h 38100"/>
              <a:gd name="T52" fmla="*/ 14259 w 41765"/>
              <a:gd name="T53" fmla="*/ 33205 h 38100"/>
              <a:gd name="T54" fmla="*/ 18672 w 41765"/>
              <a:gd name="T55" fmla="*/ 38100 h 38100"/>
              <a:gd name="T56" fmla="*/ 27449 w 41765"/>
              <a:gd name="T57" fmla="*/ 38100 h 38100"/>
              <a:gd name="T58" fmla="*/ 22989 w 41765"/>
              <a:gd name="T59" fmla="*/ 33140 h 38100"/>
              <a:gd name="T60" fmla="*/ 14259 w 41765"/>
              <a:gd name="T61" fmla="*/ 33205 h 38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765" h="38100">
                <a:moveTo>
                  <a:pt x="37528" y="0"/>
                </a:moveTo>
                <a:lnTo>
                  <a:pt x="41765" y="8117"/>
                </a:lnTo>
                <a:lnTo>
                  <a:pt x="41765" y="0"/>
                </a:lnTo>
                <a:lnTo>
                  <a:pt x="37528" y="0"/>
                </a:lnTo>
                <a:close/>
                <a:moveTo>
                  <a:pt x="41733" y="38100"/>
                </a:moveTo>
                <a:lnTo>
                  <a:pt x="41765" y="38100"/>
                </a:lnTo>
                <a:lnTo>
                  <a:pt x="41765" y="38035"/>
                </a:lnTo>
                <a:lnTo>
                  <a:pt x="41733" y="38100"/>
                </a:lnTo>
                <a:close/>
                <a:moveTo>
                  <a:pt x="20589" y="13697"/>
                </a:moveTo>
                <a:lnTo>
                  <a:pt x="20589" y="0"/>
                </a:lnTo>
                <a:lnTo>
                  <a:pt x="13233" y="0"/>
                </a:lnTo>
                <a:lnTo>
                  <a:pt x="13233" y="14553"/>
                </a:lnTo>
                <a:cubicBezTo>
                  <a:pt x="5556" y="17022"/>
                  <a:pt x="0" y="24222"/>
                  <a:pt x="0" y="32720"/>
                </a:cubicBezTo>
                <a:cubicBezTo>
                  <a:pt x="0" y="34588"/>
                  <a:pt x="269" y="36394"/>
                  <a:pt x="770" y="38100"/>
                </a:cubicBezTo>
                <a:lnTo>
                  <a:pt x="8660" y="38100"/>
                </a:lnTo>
                <a:cubicBezTo>
                  <a:pt x="7826" y="36489"/>
                  <a:pt x="7355" y="34659"/>
                  <a:pt x="7355" y="32720"/>
                </a:cubicBezTo>
                <a:cubicBezTo>
                  <a:pt x="7355" y="26244"/>
                  <a:pt x="12605" y="20994"/>
                  <a:pt x="19082" y="20994"/>
                </a:cubicBezTo>
                <a:cubicBezTo>
                  <a:pt x="25558" y="20994"/>
                  <a:pt x="30808" y="26244"/>
                  <a:pt x="30808" y="32720"/>
                </a:cubicBezTo>
                <a:cubicBezTo>
                  <a:pt x="30808" y="34659"/>
                  <a:pt x="30337" y="36489"/>
                  <a:pt x="29503" y="38100"/>
                </a:cubicBezTo>
                <a:lnTo>
                  <a:pt x="37393" y="38100"/>
                </a:lnTo>
                <a:cubicBezTo>
                  <a:pt x="37894" y="36394"/>
                  <a:pt x="38163" y="34588"/>
                  <a:pt x="38163" y="32720"/>
                </a:cubicBezTo>
                <a:cubicBezTo>
                  <a:pt x="38163" y="29516"/>
                  <a:pt x="37373" y="26497"/>
                  <a:pt x="35977" y="23846"/>
                </a:cubicBezTo>
                <a:lnTo>
                  <a:pt x="35977" y="0"/>
                </a:lnTo>
                <a:lnTo>
                  <a:pt x="28622" y="0"/>
                </a:lnTo>
                <a:lnTo>
                  <a:pt x="28622" y="16191"/>
                </a:lnTo>
                <a:cubicBezTo>
                  <a:pt x="26225" y="14805"/>
                  <a:pt x="23499" y="13925"/>
                  <a:pt x="20589" y="13697"/>
                </a:cubicBezTo>
                <a:close/>
                <a:moveTo>
                  <a:pt x="14259" y="33205"/>
                </a:moveTo>
                <a:lnTo>
                  <a:pt x="18672" y="38100"/>
                </a:lnTo>
                <a:lnTo>
                  <a:pt x="27449" y="38100"/>
                </a:lnTo>
                <a:lnTo>
                  <a:pt x="22989" y="33140"/>
                </a:lnTo>
                <a:lnTo>
                  <a:pt x="14259" y="3320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7" name="INQA URL">
            <a:extLst>
              <a:ext uri="{FF2B5EF4-FFF2-40B4-BE49-F238E27FC236}">
                <a16:creationId xmlns:a16="http://schemas.microsoft.com/office/drawing/2014/main" id="{EF32E52D-3815-41EF-81E0-6257C62E89D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546226" y="12404725"/>
            <a:ext cx="2273300" cy="365125"/>
          </a:xfrm>
          <a:custGeom>
            <a:avLst/>
            <a:gdLst>
              <a:gd name="T0" fmla="*/ 138 w 6314"/>
              <a:gd name="T1" fmla="*/ 710 h 1018"/>
              <a:gd name="T2" fmla="*/ 158 w 6314"/>
              <a:gd name="T3" fmla="*/ 364 h 1018"/>
              <a:gd name="T4" fmla="*/ 303 w 6314"/>
              <a:gd name="T5" fmla="*/ 462 h 1018"/>
              <a:gd name="T6" fmla="*/ 495 w 6314"/>
              <a:gd name="T7" fmla="*/ 462 h 1018"/>
              <a:gd name="T8" fmla="*/ 639 w 6314"/>
              <a:gd name="T9" fmla="*/ 364 h 1018"/>
              <a:gd name="T10" fmla="*/ 655 w 6314"/>
              <a:gd name="T11" fmla="*/ 710 h 1018"/>
              <a:gd name="T12" fmla="*/ 1237 w 6314"/>
              <a:gd name="T13" fmla="*/ 473 h 1018"/>
              <a:gd name="T14" fmla="*/ 933 w 6314"/>
              <a:gd name="T15" fmla="*/ 577 h 1018"/>
              <a:gd name="T16" fmla="*/ 1026 w 6314"/>
              <a:gd name="T17" fmla="*/ 469 h 1018"/>
              <a:gd name="T18" fmla="*/ 1170 w 6314"/>
              <a:gd name="T19" fmla="*/ 361 h 1018"/>
              <a:gd name="T20" fmla="*/ 1365 w 6314"/>
              <a:gd name="T21" fmla="*/ 566 h 1018"/>
              <a:gd name="T22" fmla="*/ 1503 w 6314"/>
              <a:gd name="T23" fmla="*/ 268 h 1018"/>
              <a:gd name="T24" fmla="*/ 1451 w 6314"/>
              <a:gd name="T25" fmla="*/ 822 h 1018"/>
              <a:gd name="T26" fmla="*/ 2026 w 6314"/>
              <a:gd name="T27" fmla="*/ 655 h 1018"/>
              <a:gd name="T28" fmla="*/ 1728 w 6314"/>
              <a:gd name="T29" fmla="*/ 428 h 1018"/>
              <a:gd name="T30" fmla="*/ 1896 w 6314"/>
              <a:gd name="T31" fmla="*/ 573 h 1018"/>
              <a:gd name="T32" fmla="*/ 2033 w 6314"/>
              <a:gd name="T33" fmla="*/ 268 h 1018"/>
              <a:gd name="T34" fmla="*/ 2237 w 6314"/>
              <a:gd name="T35" fmla="*/ 666 h 1018"/>
              <a:gd name="T36" fmla="*/ 2477 w 6314"/>
              <a:gd name="T37" fmla="*/ 268 h 1018"/>
              <a:gd name="T38" fmla="*/ 2189 w 6314"/>
              <a:gd name="T39" fmla="*/ 822 h 1018"/>
              <a:gd name="T40" fmla="*/ 2604 w 6314"/>
              <a:gd name="T41" fmla="*/ 836 h 1018"/>
              <a:gd name="T42" fmla="*/ 2664 w 6314"/>
              <a:gd name="T43" fmla="*/ 691 h 1018"/>
              <a:gd name="T44" fmla="*/ 2955 w 6314"/>
              <a:gd name="T45" fmla="*/ 268 h 1018"/>
              <a:gd name="T46" fmla="*/ 2834 w 6314"/>
              <a:gd name="T47" fmla="*/ 163 h 1018"/>
              <a:gd name="T48" fmla="*/ 2969 w 6314"/>
              <a:gd name="T49" fmla="*/ 106 h 1018"/>
              <a:gd name="T50" fmla="*/ 3531 w 6314"/>
              <a:gd name="T51" fmla="*/ 327 h 1018"/>
              <a:gd name="T52" fmla="*/ 3452 w 6314"/>
              <a:gd name="T53" fmla="*/ 531 h 1018"/>
              <a:gd name="T54" fmla="*/ 3285 w 6314"/>
              <a:gd name="T55" fmla="*/ 370 h 1018"/>
              <a:gd name="T56" fmla="*/ 3838 w 6314"/>
              <a:gd name="T57" fmla="*/ 548 h 1018"/>
              <a:gd name="T58" fmla="*/ 4077 w 6314"/>
              <a:gd name="T59" fmla="*/ 375 h 1018"/>
              <a:gd name="T60" fmla="*/ 3706 w 6314"/>
              <a:gd name="T61" fmla="*/ 545 h 1018"/>
              <a:gd name="T62" fmla="*/ 4111 w 6314"/>
              <a:gd name="T63" fmla="*/ 266 h 1018"/>
              <a:gd name="T64" fmla="*/ 4023 w 6314"/>
              <a:gd name="T65" fmla="*/ 824 h 1018"/>
              <a:gd name="T66" fmla="*/ 3706 w 6314"/>
              <a:gd name="T67" fmla="*/ 545 h 1018"/>
              <a:gd name="T68" fmla="*/ 4578 w 6314"/>
              <a:gd name="T69" fmla="*/ 574 h 1018"/>
              <a:gd name="T70" fmla="*/ 4485 w 6314"/>
              <a:gd name="T71" fmla="*/ 714 h 1018"/>
              <a:gd name="T72" fmla="*/ 4765 w 6314"/>
              <a:gd name="T73" fmla="*/ 384 h 1018"/>
              <a:gd name="T74" fmla="*/ 4461 w 6314"/>
              <a:gd name="T75" fmla="*/ 824 h 1018"/>
              <a:gd name="T76" fmla="*/ 4398 w 6314"/>
              <a:gd name="T77" fmla="*/ 521 h 1018"/>
              <a:gd name="T78" fmla="*/ 4653 w 6314"/>
              <a:gd name="T79" fmla="*/ 473 h 1018"/>
              <a:gd name="T80" fmla="*/ 4458 w 6314"/>
              <a:gd name="T81" fmla="*/ 369 h 1018"/>
              <a:gd name="T82" fmla="*/ 5077 w 6314"/>
              <a:gd name="T83" fmla="*/ 752 h 1018"/>
              <a:gd name="T84" fmla="*/ 4932 w 6314"/>
              <a:gd name="T85" fmla="*/ 691 h 1018"/>
              <a:gd name="T86" fmla="*/ 5355 w 6314"/>
              <a:gd name="T87" fmla="*/ 676 h 1018"/>
              <a:gd name="T88" fmla="*/ 5510 w 6314"/>
              <a:gd name="T89" fmla="*/ 377 h 1018"/>
              <a:gd name="T90" fmla="*/ 5587 w 6314"/>
              <a:gd name="T91" fmla="*/ 826 h 1018"/>
              <a:gd name="T92" fmla="*/ 5184 w 6314"/>
              <a:gd name="T93" fmla="*/ 547 h 1018"/>
              <a:gd name="T94" fmla="*/ 5502 w 6314"/>
              <a:gd name="T95" fmla="*/ 266 h 1018"/>
              <a:gd name="T96" fmla="*/ 5815 w 6314"/>
              <a:gd name="T97" fmla="*/ 548 h 1018"/>
              <a:gd name="T98" fmla="*/ 6250 w 6314"/>
              <a:gd name="T99" fmla="*/ 325 h 1018"/>
              <a:gd name="T100" fmla="*/ 5994 w 6314"/>
              <a:gd name="T101" fmla="*/ 688 h 1018"/>
              <a:gd name="T102" fmla="*/ 6249 w 6314"/>
              <a:gd name="T103" fmla="*/ 814 h 1018"/>
              <a:gd name="T104" fmla="*/ 5884 w 6314"/>
              <a:gd name="T105" fmla="*/ 753 h 1018"/>
              <a:gd name="T106" fmla="*/ 6157 w 6314"/>
              <a:gd name="T107" fmla="*/ 399 h 1018"/>
              <a:gd name="T108" fmla="*/ 5960 w 6314"/>
              <a:gd name="T109" fmla="*/ 443 h 10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314" h="1018">
                <a:moveTo>
                  <a:pt x="396" y="473"/>
                </a:moveTo>
                <a:cubicBezTo>
                  <a:pt x="379" y="536"/>
                  <a:pt x="362" y="596"/>
                  <a:pt x="343" y="655"/>
                </a:cubicBezTo>
                <a:cubicBezTo>
                  <a:pt x="324" y="714"/>
                  <a:pt x="306" y="770"/>
                  <a:pt x="288" y="822"/>
                </a:cubicBezTo>
                <a:lnTo>
                  <a:pt x="183" y="822"/>
                </a:lnTo>
                <a:cubicBezTo>
                  <a:pt x="169" y="789"/>
                  <a:pt x="154" y="752"/>
                  <a:pt x="138" y="710"/>
                </a:cubicBezTo>
                <a:cubicBezTo>
                  <a:pt x="123" y="669"/>
                  <a:pt x="107" y="624"/>
                  <a:pt x="92" y="577"/>
                </a:cubicBezTo>
                <a:cubicBezTo>
                  <a:pt x="76" y="530"/>
                  <a:pt x="61" y="480"/>
                  <a:pt x="45" y="428"/>
                </a:cubicBezTo>
                <a:cubicBezTo>
                  <a:pt x="30" y="376"/>
                  <a:pt x="15" y="323"/>
                  <a:pt x="0" y="268"/>
                </a:cubicBezTo>
                <a:lnTo>
                  <a:pt x="135" y="268"/>
                </a:lnTo>
                <a:cubicBezTo>
                  <a:pt x="141" y="298"/>
                  <a:pt x="149" y="330"/>
                  <a:pt x="158" y="364"/>
                </a:cubicBezTo>
                <a:cubicBezTo>
                  <a:pt x="166" y="398"/>
                  <a:pt x="175" y="433"/>
                  <a:pt x="184" y="469"/>
                </a:cubicBezTo>
                <a:cubicBezTo>
                  <a:pt x="193" y="504"/>
                  <a:pt x="203" y="539"/>
                  <a:pt x="213" y="573"/>
                </a:cubicBezTo>
                <a:cubicBezTo>
                  <a:pt x="222" y="607"/>
                  <a:pt x="232" y="638"/>
                  <a:pt x="242" y="666"/>
                </a:cubicBezTo>
                <a:cubicBezTo>
                  <a:pt x="253" y="634"/>
                  <a:pt x="263" y="600"/>
                  <a:pt x="273" y="566"/>
                </a:cubicBezTo>
                <a:cubicBezTo>
                  <a:pt x="284" y="531"/>
                  <a:pt x="293" y="496"/>
                  <a:pt x="303" y="462"/>
                </a:cubicBezTo>
                <a:cubicBezTo>
                  <a:pt x="312" y="427"/>
                  <a:pt x="321" y="394"/>
                  <a:pt x="329" y="361"/>
                </a:cubicBezTo>
                <a:cubicBezTo>
                  <a:pt x="337" y="328"/>
                  <a:pt x="344" y="297"/>
                  <a:pt x="350" y="268"/>
                </a:cubicBezTo>
                <a:lnTo>
                  <a:pt x="449" y="268"/>
                </a:lnTo>
                <a:cubicBezTo>
                  <a:pt x="455" y="297"/>
                  <a:pt x="462" y="328"/>
                  <a:pt x="470" y="361"/>
                </a:cubicBezTo>
                <a:cubicBezTo>
                  <a:pt x="477" y="394"/>
                  <a:pt x="486" y="427"/>
                  <a:pt x="495" y="462"/>
                </a:cubicBezTo>
                <a:cubicBezTo>
                  <a:pt x="503" y="496"/>
                  <a:pt x="513" y="531"/>
                  <a:pt x="523" y="566"/>
                </a:cubicBezTo>
                <a:cubicBezTo>
                  <a:pt x="534" y="600"/>
                  <a:pt x="544" y="634"/>
                  <a:pt x="554" y="666"/>
                </a:cubicBezTo>
                <a:cubicBezTo>
                  <a:pt x="564" y="638"/>
                  <a:pt x="573" y="607"/>
                  <a:pt x="583" y="573"/>
                </a:cubicBezTo>
                <a:cubicBezTo>
                  <a:pt x="593" y="539"/>
                  <a:pt x="603" y="504"/>
                  <a:pt x="612" y="469"/>
                </a:cubicBezTo>
                <a:cubicBezTo>
                  <a:pt x="621" y="433"/>
                  <a:pt x="630" y="398"/>
                  <a:pt x="639" y="364"/>
                </a:cubicBezTo>
                <a:cubicBezTo>
                  <a:pt x="648" y="330"/>
                  <a:pt x="655" y="298"/>
                  <a:pt x="661" y="268"/>
                </a:cubicBezTo>
                <a:lnTo>
                  <a:pt x="794" y="268"/>
                </a:lnTo>
                <a:cubicBezTo>
                  <a:pt x="779" y="323"/>
                  <a:pt x="764" y="376"/>
                  <a:pt x="748" y="428"/>
                </a:cubicBezTo>
                <a:cubicBezTo>
                  <a:pt x="732" y="480"/>
                  <a:pt x="717" y="530"/>
                  <a:pt x="702" y="577"/>
                </a:cubicBezTo>
                <a:cubicBezTo>
                  <a:pt x="686" y="624"/>
                  <a:pt x="670" y="669"/>
                  <a:pt x="655" y="710"/>
                </a:cubicBezTo>
                <a:cubicBezTo>
                  <a:pt x="639" y="752"/>
                  <a:pt x="624" y="789"/>
                  <a:pt x="609" y="822"/>
                </a:cubicBezTo>
                <a:lnTo>
                  <a:pt x="506" y="822"/>
                </a:lnTo>
                <a:cubicBezTo>
                  <a:pt x="487" y="770"/>
                  <a:pt x="468" y="714"/>
                  <a:pt x="449" y="655"/>
                </a:cubicBezTo>
                <a:cubicBezTo>
                  <a:pt x="429" y="596"/>
                  <a:pt x="412" y="536"/>
                  <a:pt x="396" y="473"/>
                </a:cubicBezTo>
                <a:close/>
                <a:moveTo>
                  <a:pt x="1237" y="473"/>
                </a:moveTo>
                <a:cubicBezTo>
                  <a:pt x="1221" y="536"/>
                  <a:pt x="1203" y="596"/>
                  <a:pt x="1185" y="655"/>
                </a:cubicBezTo>
                <a:cubicBezTo>
                  <a:pt x="1166" y="714"/>
                  <a:pt x="1147" y="770"/>
                  <a:pt x="1129" y="822"/>
                </a:cubicBezTo>
                <a:lnTo>
                  <a:pt x="1024" y="822"/>
                </a:lnTo>
                <a:cubicBezTo>
                  <a:pt x="1010" y="789"/>
                  <a:pt x="996" y="752"/>
                  <a:pt x="980" y="710"/>
                </a:cubicBezTo>
                <a:cubicBezTo>
                  <a:pt x="964" y="669"/>
                  <a:pt x="949" y="624"/>
                  <a:pt x="933" y="577"/>
                </a:cubicBezTo>
                <a:cubicBezTo>
                  <a:pt x="918" y="530"/>
                  <a:pt x="902" y="480"/>
                  <a:pt x="887" y="428"/>
                </a:cubicBezTo>
                <a:cubicBezTo>
                  <a:pt x="871" y="376"/>
                  <a:pt x="856" y="323"/>
                  <a:pt x="841" y="268"/>
                </a:cubicBezTo>
                <a:lnTo>
                  <a:pt x="977" y="268"/>
                </a:lnTo>
                <a:cubicBezTo>
                  <a:pt x="983" y="298"/>
                  <a:pt x="990" y="330"/>
                  <a:pt x="999" y="364"/>
                </a:cubicBezTo>
                <a:cubicBezTo>
                  <a:pt x="1008" y="398"/>
                  <a:pt x="1016" y="433"/>
                  <a:pt x="1026" y="469"/>
                </a:cubicBezTo>
                <a:cubicBezTo>
                  <a:pt x="1035" y="504"/>
                  <a:pt x="1044" y="539"/>
                  <a:pt x="1054" y="573"/>
                </a:cubicBezTo>
                <a:cubicBezTo>
                  <a:pt x="1064" y="607"/>
                  <a:pt x="1074" y="638"/>
                  <a:pt x="1084" y="666"/>
                </a:cubicBezTo>
                <a:cubicBezTo>
                  <a:pt x="1094" y="634"/>
                  <a:pt x="1105" y="600"/>
                  <a:pt x="1115" y="566"/>
                </a:cubicBezTo>
                <a:cubicBezTo>
                  <a:pt x="1125" y="531"/>
                  <a:pt x="1135" y="496"/>
                  <a:pt x="1144" y="462"/>
                </a:cubicBezTo>
                <a:cubicBezTo>
                  <a:pt x="1153" y="427"/>
                  <a:pt x="1162" y="394"/>
                  <a:pt x="1170" y="361"/>
                </a:cubicBezTo>
                <a:cubicBezTo>
                  <a:pt x="1178" y="328"/>
                  <a:pt x="1185" y="297"/>
                  <a:pt x="1192" y="268"/>
                </a:cubicBezTo>
                <a:lnTo>
                  <a:pt x="1290" y="268"/>
                </a:lnTo>
                <a:cubicBezTo>
                  <a:pt x="1296" y="297"/>
                  <a:pt x="1303" y="328"/>
                  <a:pt x="1311" y="361"/>
                </a:cubicBezTo>
                <a:cubicBezTo>
                  <a:pt x="1319" y="394"/>
                  <a:pt x="1327" y="427"/>
                  <a:pt x="1336" y="462"/>
                </a:cubicBezTo>
                <a:cubicBezTo>
                  <a:pt x="1345" y="496"/>
                  <a:pt x="1354" y="531"/>
                  <a:pt x="1365" y="566"/>
                </a:cubicBezTo>
                <a:cubicBezTo>
                  <a:pt x="1375" y="600"/>
                  <a:pt x="1385" y="634"/>
                  <a:pt x="1396" y="666"/>
                </a:cubicBezTo>
                <a:cubicBezTo>
                  <a:pt x="1405" y="638"/>
                  <a:pt x="1415" y="607"/>
                  <a:pt x="1425" y="573"/>
                </a:cubicBezTo>
                <a:cubicBezTo>
                  <a:pt x="1434" y="539"/>
                  <a:pt x="1444" y="504"/>
                  <a:pt x="1454" y="469"/>
                </a:cubicBezTo>
                <a:cubicBezTo>
                  <a:pt x="1463" y="433"/>
                  <a:pt x="1472" y="398"/>
                  <a:pt x="1481" y="364"/>
                </a:cubicBezTo>
                <a:cubicBezTo>
                  <a:pt x="1489" y="330"/>
                  <a:pt x="1497" y="298"/>
                  <a:pt x="1503" y="268"/>
                </a:cubicBezTo>
                <a:lnTo>
                  <a:pt x="1635" y="268"/>
                </a:lnTo>
                <a:cubicBezTo>
                  <a:pt x="1620" y="323"/>
                  <a:pt x="1605" y="376"/>
                  <a:pt x="1590" y="428"/>
                </a:cubicBezTo>
                <a:cubicBezTo>
                  <a:pt x="1574" y="480"/>
                  <a:pt x="1558" y="530"/>
                  <a:pt x="1543" y="577"/>
                </a:cubicBezTo>
                <a:cubicBezTo>
                  <a:pt x="1527" y="624"/>
                  <a:pt x="1512" y="669"/>
                  <a:pt x="1497" y="710"/>
                </a:cubicBezTo>
                <a:cubicBezTo>
                  <a:pt x="1481" y="752"/>
                  <a:pt x="1466" y="789"/>
                  <a:pt x="1451" y="822"/>
                </a:cubicBezTo>
                <a:lnTo>
                  <a:pt x="1347" y="822"/>
                </a:lnTo>
                <a:cubicBezTo>
                  <a:pt x="1329" y="770"/>
                  <a:pt x="1310" y="714"/>
                  <a:pt x="1290" y="655"/>
                </a:cubicBezTo>
                <a:cubicBezTo>
                  <a:pt x="1271" y="596"/>
                  <a:pt x="1253" y="536"/>
                  <a:pt x="1237" y="473"/>
                </a:cubicBezTo>
                <a:close/>
                <a:moveTo>
                  <a:pt x="2079" y="473"/>
                </a:moveTo>
                <a:cubicBezTo>
                  <a:pt x="2062" y="536"/>
                  <a:pt x="2045" y="596"/>
                  <a:pt x="2026" y="655"/>
                </a:cubicBezTo>
                <a:cubicBezTo>
                  <a:pt x="2007" y="714"/>
                  <a:pt x="1989" y="770"/>
                  <a:pt x="1971" y="822"/>
                </a:cubicBezTo>
                <a:lnTo>
                  <a:pt x="1866" y="822"/>
                </a:lnTo>
                <a:cubicBezTo>
                  <a:pt x="1852" y="789"/>
                  <a:pt x="1837" y="752"/>
                  <a:pt x="1821" y="710"/>
                </a:cubicBezTo>
                <a:cubicBezTo>
                  <a:pt x="1806" y="669"/>
                  <a:pt x="1790" y="624"/>
                  <a:pt x="1775" y="577"/>
                </a:cubicBezTo>
                <a:cubicBezTo>
                  <a:pt x="1759" y="530"/>
                  <a:pt x="1744" y="480"/>
                  <a:pt x="1728" y="428"/>
                </a:cubicBezTo>
                <a:cubicBezTo>
                  <a:pt x="1713" y="376"/>
                  <a:pt x="1698" y="323"/>
                  <a:pt x="1683" y="268"/>
                </a:cubicBezTo>
                <a:lnTo>
                  <a:pt x="1818" y="268"/>
                </a:lnTo>
                <a:cubicBezTo>
                  <a:pt x="1824" y="298"/>
                  <a:pt x="1832" y="330"/>
                  <a:pt x="1841" y="364"/>
                </a:cubicBezTo>
                <a:cubicBezTo>
                  <a:pt x="1849" y="398"/>
                  <a:pt x="1858" y="433"/>
                  <a:pt x="1867" y="469"/>
                </a:cubicBezTo>
                <a:cubicBezTo>
                  <a:pt x="1876" y="504"/>
                  <a:pt x="1886" y="539"/>
                  <a:pt x="1896" y="573"/>
                </a:cubicBezTo>
                <a:cubicBezTo>
                  <a:pt x="1905" y="607"/>
                  <a:pt x="1915" y="638"/>
                  <a:pt x="1925" y="666"/>
                </a:cubicBezTo>
                <a:cubicBezTo>
                  <a:pt x="1936" y="634"/>
                  <a:pt x="1946" y="600"/>
                  <a:pt x="1956" y="566"/>
                </a:cubicBezTo>
                <a:cubicBezTo>
                  <a:pt x="1967" y="531"/>
                  <a:pt x="1976" y="496"/>
                  <a:pt x="1986" y="462"/>
                </a:cubicBezTo>
                <a:cubicBezTo>
                  <a:pt x="1995" y="427"/>
                  <a:pt x="2004" y="394"/>
                  <a:pt x="2012" y="361"/>
                </a:cubicBezTo>
                <a:cubicBezTo>
                  <a:pt x="2020" y="328"/>
                  <a:pt x="2027" y="297"/>
                  <a:pt x="2033" y="268"/>
                </a:cubicBezTo>
                <a:lnTo>
                  <a:pt x="2132" y="268"/>
                </a:lnTo>
                <a:cubicBezTo>
                  <a:pt x="2138" y="297"/>
                  <a:pt x="2145" y="328"/>
                  <a:pt x="2153" y="361"/>
                </a:cubicBezTo>
                <a:cubicBezTo>
                  <a:pt x="2160" y="394"/>
                  <a:pt x="2169" y="427"/>
                  <a:pt x="2178" y="462"/>
                </a:cubicBezTo>
                <a:cubicBezTo>
                  <a:pt x="2186" y="496"/>
                  <a:pt x="2196" y="531"/>
                  <a:pt x="2206" y="566"/>
                </a:cubicBezTo>
                <a:cubicBezTo>
                  <a:pt x="2217" y="600"/>
                  <a:pt x="2227" y="634"/>
                  <a:pt x="2237" y="666"/>
                </a:cubicBezTo>
                <a:cubicBezTo>
                  <a:pt x="2247" y="638"/>
                  <a:pt x="2256" y="607"/>
                  <a:pt x="2266" y="573"/>
                </a:cubicBezTo>
                <a:cubicBezTo>
                  <a:pt x="2276" y="539"/>
                  <a:pt x="2286" y="504"/>
                  <a:pt x="2295" y="469"/>
                </a:cubicBezTo>
                <a:cubicBezTo>
                  <a:pt x="2304" y="433"/>
                  <a:pt x="2313" y="398"/>
                  <a:pt x="2322" y="364"/>
                </a:cubicBezTo>
                <a:cubicBezTo>
                  <a:pt x="2331" y="330"/>
                  <a:pt x="2338" y="298"/>
                  <a:pt x="2344" y="268"/>
                </a:cubicBezTo>
                <a:lnTo>
                  <a:pt x="2477" y="268"/>
                </a:lnTo>
                <a:cubicBezTo>
                  <a:pt x="2462" y="323"/>
                  <a:pt x="2447" y="376"/>
                  <a:pt x="2431" y="428"/>
                </a:cubicBezTo>
                <a:cubicBezTo>
                  <a:pt x="2415" y="480"/>
                  <a:pt x="2400" y="530"/>
                  <a:pt x="2385" y="577"/>
                </a:cubicBezTo>
                <a:cubicBezTo>
                  <a:pt x="2369" y="624"/>
                  <a:pt x="2353" y="669"/>
                  <a:pt x="2338" y="710"/>
                </a:cubicBezTo>
                <a:cubicBezTo>
                  <a:pt x="2322" y="752"/>
                  <a:pt x="2307" y="789"/>
                  <a:pt x="2292" y="822"/>
                </a:cubicBezTo>
                <a:lnTo>
                  <a:pt x="2189" y="822"/>
                </a:lnTo>
                <a:cubicBezTo>
                  <a:pt x="2170" y="770"/>
                  <a:pt x="2151" y="714"/>
                  <a:pt x="2132" y="655"/>
                </a:cubicBezTo>
                <a:cubicBezTo>
                  <a:pt x="2112" y="596"/>
                  <a:pt x="2095" y="536"/>
                  <a:pt x="2079" y="473"/>
                </a:cubicBezTo>
                <a:close/>
                <a:moveTo>
                  <a:pt x="2688" y="752"/>
                </a:moveTo>
                <a:cubicBezTo>
                  <a:pt x="2688" y="777"/>
                  <a:pt x="2680" y="797"/>
                  <a:pt x="2664" y="812"/>
                </a:cubicBezTo>
                <a:cubicBezTo>
                  <a:pt x="2647" y="828"/>
                  <a:pt x="2627" y="836"/>
                  <a:pt x="2604" y="836"/>
                </a:cubicBezTo>
                <a:cubicBezTo>
                  <a:pt x="2580" y="836"/>
                  <a:pt x="2559" y="828"/>
                  <a:pt x="2543" y="812"/>
                </a:cubicBezTo>
                <a:cubicBezTo>
                  <a:pt x="2527" y="797"/>
                  <a:pt x="2519" y="777"/>
                  <a:pt x="2519" y="752"/>
                </a:cubicBezTo>
                <a:cubicBezTo>
                  <a:pt x="2519" y="727"/>
                  <a:pt x="2527" y="707"/>
                  <a:pt x="2543" y="691"/>
                </a:cubicBezTo>
                <a:cubicBezTo>
                  <a:pt x="2559" y="675"/>
                  <a:pt x="2580" y="667"/>
                  <a:pt x="2604" y="667"/>
                </a:cubicBezTo>
                <a:cubicBezTo>
                  <a:pt x="2627" y="667"/>
                  <a:pt x="2647" y="675"/>
                  <a:pt x="2664" y="691"/>
                </a:cubicBezTo>
                <a:cubicBezTo>
                  <a:pt x="2680" y="707"/>
                  <a:pt x="2688" y="727"/>
                  <a:pt x="2688" y="752"/>
                </a:cubicBezTo>
                <a:close/>
                <a:moveTo>
                  <a:pt x="2955" y="822"/>
                </a:moveTo>
                <a:lnTo>
                  <a:pt x="2827" y="822"/>
                </a:lnTo>
                <a:lnTo>
                  <a:pt x="2827" y="268"/>
                </a:lnTo>
                <a:lnTo>
                  <a:pt x="2955" y="268"/>
                </a:lnTo>
                <a:lnTo>
                  <a:pt x="2955" y="822"/>
                </a:lnTo>
                <a:close/>
                <a:moveTo>
                  <a:pt x="2969" y="106"/>
                </a:moveTo>
                <a:cubicBezTo>
                  <a:pt x="2969" y="130"/>
                  <a:pt x="2961" y="149"/>
                  <a:pt x="2946" y="163"/>
                </a:cubicBezTo>
                <a:cubicBezTo>
                  <a:pt x="2930" y="177"/>
                  <a:pt x="2912" y="185"/>
                  <a:pt x="2890" y="185"/>
                </a:cubicBezTo>
                <a:cubicBezTo>
                  <a:pt x="2868" y="185"/>
                  <a:pt x="2850" y="177"/>
                  <a:pt x="2834" y="163"/>
                </a:cubicBezTo>
                <a:cubicBezTo>
                  <a:pt x="2819" y="149"/>
                  <a:pt x="2811" y="130"/>
                  <a:pt x="2811" y="106"/>
                </a:cubicBezTo>
                <a:cubicBezTo>
                  <a:pt x="2811" y="82"/>
                  <a:pt x="2819" y="62"/>
                  <a:pt x="2834" y="48"/>
                </a:cubicBezTo>
                <a:cubicBezTo>
                  <a:pt x="2850" y="34"/>
                  <a:pt x="2868" y="27"/>
                  <a:pt x="2890" y="27"/>
                </a:cubicBezTo>
                <a:cubicBezTo>
                  <a:pt x="2912" y="27"/>
                  <a:pt x="2930" y="34"/>
                  <a:pt x="2946" y="48"/>
                </a:cubicBezTo>
                <a:cubicBezTo>
                  <a:pt x="2961" y="62"/>
                  <a:pt x="2969" y="82"/>
                  <a:pt x="2969" y="106"/>
                </a:cubicBezTo>
                <a:close/>
                <a:moveTo>
                  <a:pt x="3118" y="286"/>
                </a:moveTo>
                <a:cubicBezTo>
                  <a:pt x="3143" y="279"/>
                  <a:pt x="3175" y="272"/>
                  <a:pt x="3214" y="266"/>
                </a:cubicBezTo>
                <a:cubicBezTo>
                  <a:pt x="3254" y="260"/>
                  <a:pt x="3297" y="257"/>
                  <a:pt x="3345" y="257"/>
                </a:cubicBezTo>
                <a:cubicBezTo>
                  <a:pt x="3391" y="257"/>
                  <a:pt x="3429" y="263"/>
                  <a:pt x="3459" y="275"/>
                </a:cubicBezTo>
                <a:cubicBezTo>
                  <a:pt x="3489" y="287"/>
                  <a:pt x="3513" y="305"/>
                  <a:pt x="3531" y="327"/>
                </a:cubicBezTo>
                <a:cubicBezTo>
                  <a:pt x="3549" y="349"/>
                  <a:pt x="3562" y="376"/>
                  <a:pt x="3569" y="407"/>
                </a:cubicBezTo>
                <a:cubicBezTo>
                  <a:pt x="3577" y="439"/>
                  <a:pt x="3580" y="473"/>
                  <a:pt x="3580" y="511"/>
                </a:cubicBezTo>
                <a:lnTo>
                  <a:pt x="3580" y="822"/>
                </a:lnTo>
                <a:lnTo>
                  <a:pt x="3452" y="822"/>
                </a:lnTo>
                <a:lnTo>
                  <a:pt x="3452" y="531"/>
                </a:lnTo>
                <a:cubicBezTo>
                  <a:pt x="3452" y="501"/>
                  <a:pt x="3450" y="476"/>
                  <a:pt x="3447" y="455"/>
                </a:cubicBezTo>
                <a:cubicBezTo>
                  <a:pt x="3443" y="434"/>
                  <a:pt x="3436" y="417"/>
                  <a:pt x="3428" y="404"/>
                </a:cubicBezTo>
                <a:cubicBezTo>
                  <a:pt x="3419" y="391"/>
                  <a:pt x="3407" y="382"/>
                  <a:pt x="3392" y="376"/>
                </a:cubicBezTo>
                <a:cubicBezTo>
                  <a:pt x="3376" y="370"/>
                  <a:pt x="3358" y="367"/>
                  <a:pt x="3336" y="367"/>
                </a:cubicBezTo>
                <a:cubicBezTo>
                  <a:pt x="3320" y="367"/>
                  <a:pt x="3303" y="368"/>
                  <a:pt x="3285" y="370"/>
                </a:cubicBezTo>
                <a:cubicBezTo>
                  <a:pt x="3267" y="372"/>
                  <a:pt x="3255" y="374"/>
                  <a:pt x="3246" y="375"/>
                </a:cubicBezTo>
                <a:lnTo>
                  <a:pt x="3246" y="822"/>
                </a:lnTo>
                <a:lnTo>
                  <a:pt x="3118" y="822"/>
                </a:lnTo>
                <a:lnTo>
                  <a:pt x="3118" y="286"/>
                </a:lnTo>
                <a:close/>
                <a:moveTo>
                  <a:pt x="3838" y="548"/>
                </a:moveTo>
                <a:cubicBezTo>
                  <a:pt x="3838" y="601"/>
                  <a:pt x="3849" y="644"/>
                  <a:pt x="3870" y="676"/>
                </a:cubicBezTo>
                <a:cubicBezTo>
                  <a:pt x="3891" y="707"/>
                  <a:pt x="3926" y="723"/>
                  <a:pt x="3972" y="723"/>
                </a:cubicBezTo>
                <a:cubicBezTo>
                  <a:pt x="3993" y="723"/>
                  <a:pt x="4013" y="720"/>
                  <a:pt x="4032" y="713"/>
                </a:cubicBezTo>
                <a:cubicBezTo>
                  <a:pt x="4051" y="707"/>
                  <a:pt x="4066" y="699"/>
                  <a:pt x="4077" y="692"/>
                </a:cubicBezTo>
                <a:lnTo>
                  <a:pt x="4077" y="375"/>
                </a:lnTo>
                <a:cubicBezTo>
                  <a:pt x="4068" y="373"/>
                  <a:pt x="4056" y="371"/>
                  <a:pt x="4043" y="369"/>
                </a:cubicBezTo>
                <a:cubicBezTo>
                  <a:pt x="4029" y="368"/>
                  <a:pt x="4011" y="367"/>
                  <a:pt x="3989" y="367"/>
                </a:cubicBezTo>
                <a:cubicBezTo>
                  <a:pt x="3942" y="367"/>
                  <a:pt x="3905" y="383"/>
                  <a:pt x="3878" y="415"/>
                </a:cubicBezTo>
                <a:cubicBezTo>
                  <a:pt x="3851" y="447"/>
                  <a:pt x="3838" y="491"/>
                  <a:pt x="3838" y="548"/>
                </a:cubicBezTo>
                <a:close/>
                <a:moveTo>
                  <a:pt x="3706" y="545"/>
                </a:moveTo>
                <a:cubicBezTo>
                  <a:pt x="3706" y="502"/>
                  <a:pt x="3713" y="462"/>
                  <a:pt x="3726" y="426"/>
                </a:cubicBezTo>
                <a:cubicBezTo>
                  <a:pt x="3739" y="391"/>
                  <a:pt x="3758" y="360"/>
                  <a:pt x="3782" y="335"/>
                </a:cubicBezTo>
                <a:cubicBezTo>
                  <a:pt x="3807" y="311"/>
                  <a:pt x="3836" y="291"/>
                  <a:pt x="3870" y="277"/>
                </a:cubicBezTo>
                <a:cubicBezTo>
                  <a:pt x="3905" y="263"/>
                  <a:pt x="3944" y="257"/>
                  <a:pt x="3988" y="257"/>
                </a:cubicBezTo>
                <a:cubicBezTo>
                  <a:pt x="4032" y="257"/>
                  <a:pt x="4073" y="260"/>
                  <a:pt x="4111" y="266"/>
                </a:cubicBezTo>
                <a:cubicBezTo>
                  <a:pt x="4149" y="272"/>
                  <a:pt x="4180" y="279"/>
                  <a:pt x="4205" y="286"/>
                </a:cubicBezTo>
                <a:lnTo>
                  <a:pt x="4205" y="1018"/>
                </a:lnTo>
                <a:lnTo>
                  <a:pt x="4077" y="1018"/>
                </a:lnTo>
                <a:lnTo>
                  <a:pt x="4077" y="803"/>
                </a:lnTo>
                <a:cubicBezTo>
                  <a:pt x="4062" y="810"/>
                  <a:pt x="4044" y="818"/>
                  <a:pt x="4023" y="824"/>
                </a:cubicBezTo>
                <a:cubicBezTo>
                  <a:pt x="4001" y="830"/>
                  <a:pt x="3977" y="833"/>
                  <a:pt x="3951" y="833"/>
                </a:cubicBezTo>
                <a:cubicBezTo>
                  <a:pt x="3912" y="833"/>
                  <a:pt x="3876" y="827"/>
                  <a:pt x="3846" y="813"/>
                </a:cubicBezTo>
                <a:cubicBezTo>
                  <a:pt x="3816" y="799"/>
                  <a:pt x="3790" y="779"/>
                  <a:pt x="3770" y="754"/>
                </a:cubicBezTo>
                <a:cubicBezTo>
                  <a:pt x="3750" y="728"/>
                  <a:pt x="3734" y="698"/>
                  <a:pt x="3723" y="663"/>
                </a:cubicBezTo>
                <a:cubicBezTo>
                  <a:pt x="3712" y="628"/>
                  <a:pt x="3706" y="588"/>
                  <a:pt x="3706" y="545"/>
                </a:cubicBezTo>
                <a:close/>
                <a:moveTo>
                  <a:pt x="4563" y="732"/>
                </a:moveTo>
                <a:cubicBezTo>
                  <a:pt x="4602" y="732"/>
                  <a:pt x="4632" y="730"/>
                  <a:pt x="4653" y="725"/>
                </a:cubicBezTo>
                <a:lnTo>
                  <a:pt x="4653" y="584"/>
                </a:lnTo>
                <a:cubicBezTo>
                  <a:pt x="4646" y="581"/>
                  <a:pt x="4635" y="579"/>
                  <a:pt x="4622" y="577"/>
                </a:cubicBezTo>
                <a:cubicBezTo>
                  <a:pt x="4608" y="575"/>
                  <a:pt x="4594" y="574"/>
                  <a:pt x="4578" y="574"/>
                </a:cubicBezTo>
                <a:cubicBezTo>
                  <a:pt x="4563" y="574"/>
                  <a:pt x="4549" y="575"/>
                  <a:pt x="4535" y="577"/>
                </a:cubicBezTo>
                <a:cubicBezTo>
                  <a:pt x="4520" y="579"/>
                  <a:pt x="4507" y="583"/>
                  <a:pt x="4496" y="589"/>
                </a:cubicBezTo>
                <a:cubicBezTo>
                  <a:pt x="4484" y="595"/>
                  <a:pt x="4475" y="602"/>
                  <a:pt x="4468" y="613"/>
                </a:cubicBezTo>
                <a:cubicBezTo>
                  <a:pt x="4461" y="623"/>
                  <a:pt x="4457" y="636"/>
                  <a:pt x="4457" y="651"/>
                </a:cubicBezTo>
                <a:cubicBezTo>
                  <a:pt x="4457" y="682"/>
                  <a:pt x="4467" y="703"/>
                  <a:pt x="4485" y="714"/>
                </a:cubicBezTo>
                <a:cubicBezTo>
                  <a:pt x="4504" y="726"/>
                  <a:pt x="4530" y="732"/>
                  <a:pt x="4563" y="732"/>
                </a:cubicBezTo>
                <a:close/>
                <a:moveTo>
                  <a:pt x="4552" y="254"/>
                </a:moveTo>
                <a:cubicBezTo>
                  <a:pt x="4594" y="254"/>
                  <a:pt x="4630" y="260"/>
                  <a:pt x="4659" y="270"/>
                </a:cubicBezTo>
                <a:cubicBezTo>
                  <a:pt x="4688" y="281"/>
                  <a:pt x="4711" y="296"/>
                  <a:pt x="4728" y="315"/>
                </a:cubicBezTo>
                <a:cubicBezTo>
                  <a:pt x="4746" y="334"/>
                  <a:pt x="4758" y="357"/>
                  <a:pt x="4765" y="384"/>
                </a:cubicBezTo>
                <a:cubicBezTo>
                  <a:pt x="4773" y="411"/>
                  <a:pt x="4776" y="441"/>
                  <a:pt x="4776" y="473"/>
                </a:cubicBezTo>
                <a:lnTo>
                  <a:pt x="4776" y="809"/>
                </a:lnTo>
                <a:cubicBezTo>
                  <a:pt x="4757" y="813"/>
                  <a:pt x="4727" y="818"/>
                  <a:pt x="4687" y="824"/>
                </a:cubicBezTo>
                <a:cubicBezTo>
                  <a:pt x="4647" y="830"/>
                  <a:pt x="4602" y="833"/>
                  <a:pt x="4552" y="833"/>
                </a:cubicBezTo>
                <a:cubicBezTo>
                  <a:pt x="4519" y="833"/>
                  <a:pt x="4489" y="830"/>
                  <a:pt x="4461" y="824"/>
                </a:cubicBezTo>
                <a:cubicBezTo>
                  <a:pt x="4434" y="818"/>
                  <a:pt x="4410" y="807"/>
                  <a:pt x="4391" y="793"/>
                </a:cubicBezTo>
                <a:cubicBezTo>
                  <a:pt x="4371" y="779"/>
                  <a:pt x="4356" y="761"/>
                  <a:pt x="4345" y="738"/>
                </a:cubicBezTo>
                <a:cubicBezTo>
                  <a:pt x="4334" y="716"/>
                  <a:pt x="4329" y="688"/>
                  <a:pt x="4329" y="655"/>
                </a:cubicBezTo>
                <a:cubicBezTo>
                  <a:pt x="4329" y="623"/>
                  <a:pt x="4335" y="596"/>
                  <a:pt x="4347" y="574"/>
                </a:cubicBezTo>
                <a:cubicBezTo>
                  <a:pt x="4360" y="552"/>
                  <a:pt x="4377" y="534"/>
                  <a:pt x="4398" y="521"/>
                </a:cubicBezTo>
                <a:cubicBezTo>
                  <a:pt x="4419" y="507"/>
                  <a:pt x="4443" y="497"/>
                  <a:pt x="4471" y="491"/>
                </a:cubicBezTo>
                <a:cubicBezTo>
                  <a:pt x="4499" y="485"/>
                  <a:pt x="4528" y="482"/>
                  <a:pt x="4559" y="482"/>
                </a:cubicBezTo>
                <a:cubicBezTo>
                  <a:pt x="4573" y="482"/>
                  <a:pt x="4587" y="483"/>
                  <a:pt x="4603" y="485"/>
                </a:cubicBezTo>
                <a:cubicBezTo>
                  <a:pt x="4618" y="486"/>
                  <a:pt x="4635" y="489"/>
                  <a:pt x="4653" y="494"/>
                </a:cubicBezTo>
                <a:lnTo>
                  <a:pt x="4653" y="473"/>
                </a:lnTo>
                <a:cubicBezTo>
                  <a:pt x="4653" y="458"/>
                  <a:pt x="4651" y="444"/>
                  <a:pt x="4647" y="430"/>
                </a:cubicBezTo>
                <a:cubicBezTo>
                  <a:pt x="4644" y="417"/>
                  <a:pt x="4638" y="405"/>
                  <a:pt x="4629" y="395"/>
                </a:cubicBezTo>
                <a:cubicBezTo>
                  <a:pt x="4620" y="384"/>
                  <a:pt x="4608" y="377"/>
                  <a:pt x="4594" y="371"/>
                </a:cubicBezTo>
                <a:cubicBezTo>
                  <a:pt x="4580" y="365"/>
                  <a:pt x="4561" y="362"/>
                  <a:pt x="4539" y="362"/>
                </a:cubicBezTo>
                <a:cubicBezTo>
                  <a:pt x="4510" y="362"/>
                  <a:pt x="4483" y="365"/>
                  <a:pt x="4458" y="369"/>
                </a:cubicBezTo>
                <a:cubicBezTo>
                  <a:pt x="4433" y="373"/>
                  <a:pt x="4413" y="378"/>
                  <a:pt x="4398" y="383"/>
                </a:cubicBezTo>
                <a:lnTo>
                  <a:pt x="4382" y="280"/>
                </a:lnTo>
                <a:cubicBezTo>
                  <a:pt x="4398" y="274"/>
                  <a:pt x="4422" y="269"/>
                  <a:pt x="4453" y="263"/>
                </a:cubicBezTo>
                <a:cubicBezTo>
                  <a:pt x="4484" y="257"/>
                  <a:pt x="4517" y="254"/>
                  <a:pt x="4552" y="254"/>
                </a:cubicBezTo>
                <a:close/>
                <a:moveTo>
                  <a:pt x="5077" y="752"/>
                </a:moveTo>
                <a:cubicBezTo>
                  <a:pt x="5077" y="777"/>
                  <a:pt x="5069" y="797"/>
                  <a:pt x="5052" y="812"/>
                </a:cubicBezTo>
                <a:cubicBezTo>
                  <a:pt x="5036" y="828"/>
                  <a:pt x="5016" y="836"/>
                  <a:pt x="4992" y="836"/>
                </a:cubicBezTo>
                <a:cubicBezTo>
                  <a:pt x="4968" y="836"/>
                  <a:pt x="4948" y="828"/>
                  <a:pt x="4932" y="812"/>
                </a:cubicBezTo>
                <a:cubicBezTo>
                  <a:pt x="4916" y="797"/>
                  <a:pt x="4908" y="777"/>
                  <a:pt x="4908" y="752"/>
                </a:cubicBezTo>
                <a:cubicBezTo>
                  <a:pt x="4908" y="727"/>
                  <a:pt x="4916" y="707"/>
                  <a:pt x="4932" y="691"/>
                </a:cubicBezTo>
                <a:cubicBezTo>
                  <a:pt x="4948" y="675"/>
                  <a:pt x="4968" y="667"/>
                  <a:pt x="4992" y="667"/>
                </a:cubicBezTo>
                <a:cubicBezTo>
                  <a:pt x="5016" y="667"/>
                  <a:pt x="5036" y="675"/>
                  <a:pt x="5052" y="691"/>
                </a:cubicBezTo>
                <a:cubicBezTo>
                  <a:pt x="5069" y="707"/>
                  <a:pt x="5077" y="727"/>
                  <a:pt x="5077" y="752"/>
                </a:cubicBezTo>
                <a:close/>
                <a:moveTo>
                  <a:pt x="5315" y="543"/>
                </a:moveTo>
                <a:cubicBezTo>
                  <a:pt x="5315" y="600"/>
                  <a:pt x="5329" y="644"/>
                  <a:pt x="5355" y="676"/>
                </a:cubicBezTo>
                <a:cubicBezTo>
                  <a:pt x="5382" y="708"/>
                  <a:pt x="5419" y="724"/>
                  <a:pt x="5466" y="724"/>
                </a:cubicBezTo>
                <a:cubicBezTo>
                  <a:pt x="5487" y="724"/>
                  <a:pt x="5505" y="723"/>
                  <a:pt x="5519" y="722"/>
                </a:cubicBezTo>
                <a:cubicBezTo>
                  <a:pt x="5533" y="720"/>
                  <a:pt x="5545" y="718"/>
                  <a:pt x="5554" y="716"/>
                </a:cubicBezTo>
                <a:lnTo>
                  <a:pt x="5554" y="398"/>
                </a:lnTo>
                <a:cubicBezTo>
                  <a:pt x="5543" y="391"/>
                  <a:pt x="5528" y="383"/>
                  <a:pt x="5510" y="377"/>
                </a:cubicBezTo>
                <a:cubicBezTo>
                  <a:pt x="5491" y="370"/>
                  <a:pt x="5471" y="367"/>
                  <a:pt x="5450" y="367"/>
                </a:cubicBezTo>
                <a:cubicBezTo>
                  <a:pt x="5403" y="367"/>
                  <a:pt x="5369" y="383"/>
                  <a:pt x="5348" y="414"/>
                </a:cubicBezTo>
                <a:cubicBezTo>
                  <a:pt x="5326" y="446"/>
                  <a:pt x="5315" y="489"/>
                  <a:pt x="5315" y="543"/>
                </a:cubicBezTo>
                <a:close/>
                <a:moveTo>
                  <a:pt x="5682" y="805"/>
                </a:moveTo>
                <a:cubicBezTo>
                  <a:pt x="5657" y="812"/>
                  <a:pt x="5625" y="820"/>
                  <a:pt x="5587" y="826"/>
                </a:cubicBezTo>
                <a:cubicBezTo>
                  <a:pt x="5548" y="832"/>
                  <a:pt x="5508" y="836"/>
                  <a:pt x="5466" y="836"/>
                </a:cubicBezTo>
                <a:cubicBezTo>
                  <a:pt x="5422" y="836"/>
                  <a:pt x="5382" y="829"/>
                  <a:pt x="5348" y="815"/>
                </a:cubicBezTo>
                <a:cubicBezTo>
                  <a:pt x="5313" y="802"/>
                  <a:pt x="5284" y="783"/>
                  <a:pt x="5260" y="758"/>
                </a:cubicBezTo>
                <a:cubicBezTo>
                  <a:pt x="5235" y="733"/>
                  <a:pt x="5217" y="702"/>
                  <a:pt x="5204" y="667"/>
                </a:cubicBezTo>
                <a:cubicBezTo>
                  <a:pt x="5190" y="631"/>
                  <a:pt x="5184" y="591"/>
                  <a:pt x="5184" y="547"/>
                </a:cubicBezTo>
                <a:cubicBezTo>
                  <a:pt x="5184" y="503"/>
                  <a:pt x="5189" y="463"/>
                  <a:pt x="5200" y="428"/>
                </a:cubicBezTo>
                <a:cubicBezTo>
                  <a:pt x="5211" y="392"/>
                  <a:pt x="5227" y="362"/>
                  <a:pt x="5249" y="336"/>
                </a:cubicBezTo>
                <a:cubicBezTo>
                  <a:pt x="5270" y="311"/>
                  <a:pt x="5295" y="291"/>
                  <a:pt x="5326" y="277"/>
                </a:cubicBezTo>
                <a:cubicBezTo>
                  <a:pt x="5356" y="263"/>
                  <a:pt x="5391" y="257"/>
                  <a:pt x="5430" y="257"/>
                </a:cubicBezTo>
                <a:cubicBezTo>
                  <a:pt x="5457" y="257"/>
                  <a:pt x="5481" y="260"/>
                  <a:pt x="5502" y="266"/>
                </a:cubicBezTo>
                <a:cubicBezTo>
                  <a:pt x="5522" y="272"/>
                  <a:pt x="5540" y="280"/>
                  <a:pt x="5554" y="287"/>
                </a:cubicBezTo>
                <a:lnTo>
                  <a:pt x="5554" y="22"/>
                </a:lnTo>
                <a:lnTo>
                  <a:pt x="5682" y="0"/>
                </a:lnTo>
                <a:lnTo>
                  <a:pt x="5682" y="805"/>
                </a:lnTo>
                <a:close/>
                <a:moveTo>
                  <a:pt x="5815" y="548"/>
                </a:moveTo>
                <a:cubicBezTo>
                  <a:pt x="5815" y="499"/>
                  <a:pt x="5822" y="456"/>
                  <a:pt x="5837" y="419"/>
                </a:cubicBezTo>
                <a:cubicBezTo>
                  <a:pt x="5851" y="383"/>
                  <a:pt x="5870" y="352"/>
                  <a:pt x="5894" y="328"/>
                </a:cubicBezTo>
                <a:cubicBezTo>
                  <a:pt x="5918" y="304"/>
                  <a:pt x="5946" y="285"/>
                  <a:pt x="5977" y="273"/>
                </a:cubicBezTo>
                <a:cubicBezTo>
                  <a:pt x="6008" y="261"/>
                  <a:pt x="6039" y="254"/>
                  <a:pt x="6072" y="254"/>
                </a:cubicBezTo>
                <a:cubicBezTo>
                  <a:pt x="6148" y="254"/>
                  <a:pt x="6208" y="278"/>
                  <a:pt x="6250" y="325"/>
                </a:cubicBezTo>
                <a:cubicBezTo>
                  <a:pt x="6293" y="373"/>
                  <a:pt x="6314" y="443"/>
                  <a:pt x="6314" y="537"/>
                </a:cubicBezTo>
                <a:cubicBezTo>
                  <a:pt x="6314" y="544"/>
                  <a:pt x="6314" y="552"/>
                  <a:pt x="6314" y="561"/>
                </a:cubicBezTo>
                <a:cubicBezTo>
                  <a:pt x="6314" y="569"/>
                  <a:pt x="6313" y="578"/>
                  <a:pt x="6312" y="585"/>
                </a:cubicBezTo>
                <a:lnTo>
                  <a:pt x="5947" y="585"/>
                </a:lnTo>
                <a:cubicBezTo>
                  <a:pt x="5951" y="629"/>
                  <a:pt x="5967" y="663"/>
                  <a:pt x="5994" y="688"/>
                </a:cubicBezTo>
                <a:cubicBezTo>
                  <a:pt x="6022" y="712"/>
                  <a:pt x="6063" y="724"/>
                  <a:pt x="6115" y="724"/>
                </a:cubicBezTo>
                <a:cubicBezTo>
                  <a:pt x="6146" y="724"/>
                  <a:pt x="6175" y="722"/>
                  <a:pt x="6201" y="716"/>
                </a:cubicBezTo>
                <a:cubicBezTo>
                  <a:pt x="6226" y="710"/>
                  <a:pt x="6247" y="704"/>
                  <a:pt x="6261" y="698"/>
                </a:cubicBezTo>
                <a:lnTo>
                  <a:pt x="6279" y="803"/>
                </a:lnTo>
                <a:cubicBezTo>
                  <a:pt x="6271" y="806"/>
                  <a:pt x="6262" y="810"/>
                  <a:pt x="6249" y="814"/>
                </a:cubicBezTo>
                <a:cubicBezTo>
                  <a:pt x="6237" y="818"/>
                  <a:pt x="6223" y="821"/>
                  <a:pt x="6207" y="824"/>
                </a:cubicBezTo>
                <a:cubicBezTo>
                  <a:pt x="6191" y="828"/>
                  <a:pt x="6174" y="830"/>
                  <a:pt x="6156" y="833"/>
                </a:cubicBezTo>
                <a:cubicBezTo>
                  <a:pt x="6138" y="835"/>
                  <a:pt x="6119" y="836"/>
                  <a:pt x="6099" y="836"/>
                </a:cubicBezTo>
                <a:cubicBezTo>
                  <a:pt x="6051" y="836"/>
                  <a:pt x="6009" y="828"/>
                  <a:pt x="5973" y="814"/>
                </a:cubicBezTo>
                <a:cubicBezTo>
                  <a:pt x="5937" y="799"/>
                  <a:pt x="5907" y="779"/>
                  <a:pt x="5884" y="753"/>
                </a:cubicBezTo>
                <a:cubicBezTo>
                  <a:pt x="5860" y="728"/>
                  <a:pt x="5843" y="698"/>
                  <a:pt x="5832" y="662"/>
                </a:cubicBezTo>
                <a:cubicBezTo>
                  <a:pt x="5820" y="627"/>
                  <a:pt x="5815" y="589"/>
                  <a:pt x="5815" y="548"/>
                </a:cubicBezTo>
                <a:close/>
                <a:moveTo>
                  <a:pt x="6186" y="491"/>
                </a:moveTo>
                <a:cubicBezTo>
                  <a:pt x="6186" y="473"/>
                  <a:pt x="6184" y="456"/>
                  <a:pt x="6179" y="440"/>
                </a:cubicBezTo>
                <a:cubicBezTo>
                  <a:pt x="6174" y="424"/>
                  <a:pt x="6167" y="410"/>
                  <a:pt x="6157" y="399"/>
                </a:cubicBezTo>
                <a:cubicBezTo>
                  <a:pt x="6148" y="387"/>
                  <a:pt x="6136" y="378"/>
                  <a:pt x="6122" y="371"/>
                </a:cubicBezTo>
                <a:cubicBezTo>
                  <a:pt x="6108" y="365"/>
                  <a:pt x="6092" y="361"/>
                  <a:pt x="6073" y="361"/>
                </a:cubicBezTo>
                <a:cubicBezTo>
                  <a:pt x="6053" y="361"/>
                  <a:pt x="6036" y="365"/>
                  <a:pt x="6021" y="372"/>
                </a:cubicBezTo>
                <a:cubicBezTo>
                  <a:pt x="6006" y="380"/>
                  <a:pt x="5994" y="389"/>
                  <a:pt x="5984" y="401"/>
                </a:cubicBezTo>
                <a:cubicBezTo>
                  <a:pt x="5973" y="413"/>
                  <a:pt x="5966" y="427"/>
                  <a:pt x="5960" y="443"/>
                </a:cubicBezTo>
                <a:cubicBezTo>
                  <a:pt x="5954" y="458"/>
                  <a:pt x="5950" y="474"/>
                  <a:pt x="5948" y="491"/>
                </a:cubicBezTo>
                <a:lnTo>
                  <a:pt x="6186" y="491"/>
                </a:lnTo>
                <a:close/>
              </a:path>
            </a:pathLst>
          </a:custGeom>
          <a:solidFill>
            <a:srgbClr val="0000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5" name="#MachtArbeitBesser">
            <a:extLst>
              <a:ext uri="{FF2B5EF4-FFF2-40B4-BE49-F238E27FC236}">
                <a16:creationId xmlns:a16="http://schemas.microsoft.com/office/drawing/2014/main" id="{2BEF3659-65EA-4FD2-8899-DCF9531A7BB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570038" y="7539038"/>
            <a:ext cx="5927725" cy="500063"/>
          </a:xfrm>
          <a:custGeom>
            <a:avLst/>
            <a:gdLst>
              <a:gd name="T0" fmla="*/ 822 w 16457"/>
              <a:gd name="T1" fmla="*/ 600 h 1390"/>
              <a:gd name="T2" fmla="*/ 304 w 16457"/>
              <a:gd name="T3" fmla="*/ 1046 h 1390"/>
              <a:gd name="T4" fmla="*/ 0 w 16457"/>
              <a:gd name="T5" fmla="*/ 600 h 1390"/>
              <a:gd name="T6" fmla="*/ 676 w 16457"/>
              <a:gd name="T7" fmla="*/ 600 h 1390"/>
              <a:gd name="T8" fmla="*/ 1476 w 16457"/>
              <a:gd name="T9" fmla="*/ 515 h 1390"/>
              <a:gd name="T10" fmla="*/ 1298 w 16457"/>
              <a:gd name="T11" fmla="*/ 147 h 1390"/>
              <a:gd name="T12" fmla="*/ 2168 w 16457"/>
              <a:gd name="T13" fmla="*/ 330 h 1390"/>
              <a:gd name="T14" fmla="*/ 2180 w 16457"/>
              <a:gd name="T15" fmla="*/ 643 h 1390"/>
              <a:gd name="T16" fmla="*/ 3256 w 16457"/>
              <a:gd name="T17" fmla="*/ 1239 h 1390"/>
              <a:gd name="T18" fmla="*/ 2925 w 16457"/>
              <a:gd name="T19" fmla="*/ 1217 h 1390"/>
              <a:gd name="T20" fmla="*/ 3358 w 16457"/>
              <a:gd name="T21" fmla="*/ 1363 h 1390"/>
              <a:gd name="T22" fmla="*/ 2734 w 16457"/>
              <a:gd name="T23" fmla="*/ 965 h 1390"/>
              <a:gd name="T24" fmla="*/ 3256 w 16457"/>
              <a:gd name="T25" fmla="*/ 789 h 1390"/>
              <a:gd name="T26" fmla="*/ 2904 w 16457"/>
              <a:gd name="T27" fmla="*/ 442 h 1390"/>
              <a:gd name="T28" fmla="*/ 3756 w 16457"/>
              <a:gd name="T29" fmla="*/ 566 h 1390"/>
              <a:gd name="T30" fmla="*/ 3882 w 16457"/>
              <a:gd name="T31" fmla="*/ 660 h 1390"/>
              <a:gd name="T32" fmla="*/ 4333 w 16457"/>
              <a:gd name="T33" fmla="*/ 1345 h 1390"/>
              <a:gd name="T34" fmla="*/ 4673 w 16457"/>
              <a:gd name="T35" fmla="*/ 470 h 1390"/>
              <a:gd name="T36" fmla="*/ 5086 w 16457"/>
              <a:gd name="T37" fmla="*/ 1369 h 1390"/>
              <a:gd name="T38" fmla="*/ 4702 w 16457"/>
              <a:gd name="T39" fmla="*/ 598 h 1390"/>
              <a:gd name="T40" fmla="*/ 5669 w 16457"/>
              <a:gd name="T41" fmla="*/ 1013 h 1390"/>
              <a:gd name="T42" fmla="*/ 5966 w 16457"/>
              <a:gd name="T43" fmla="*/ 1370 h 1390"/>
              <a:gd name="T44" fmla="*/ 5669 w 16457"/>
              <a:gd name="T45" fmla="*/ 452 h 1390"/>
              <a:gd name="T46" fmla="*/ 6351 w 16457"/>
              <a:gd name="T47" fmla="*/ 697 h 1390"/>
              <a:gd name="T48" fmla="*/ 7052 w 16457"/>
              <a:gd name="T49" fmla="*/ 1369 h 1390"/>
              <a:gd name="T50" fmla="*/ 7782 w 16457"/>
              <a:gd name="T51" fmla="*/ 435 h 1390"/>
              <a:gd name="T52" fmla="*/ 7558 w 16457"/>
              <a:gd name="T53" fmla="*/ 598 h 1390"/>
              <a:gd name="T54" fmla="*/ 8470 w 16457"/>
              <a:gd name="T55" fmla="*/ 431 h 1390"/>
              <a:gd name="T56" fmla="*/ 8423 w 16457"/>
              <a:gd name="T57" fmla="*/ 1390 h 1390"/>
              <a:gd name="T58" fmla="*/ 8421 w 16457"/>
              <a:gd name="T59" fmla="*/ 1246 h 1390"/>
              <a:gd name="T60" fmla="*/ 8239 w 16457"/>
              <a:gd name="T61" fmla="*/ 646 h 1390"/>
              <a:gd name="T62" fmla="*/ 9864 w 16457"/>
              <a:gd name="T63" fmla="*/ 897 h 1390"/>
              <a:gd name="T64" fmla="*/ 9801 w 16457"/>
              <a:gd name="T65" fmla="*/ 1339 h 1390"/>
              <a:gd name="T66" fmla="*/ 9638 w 16457"/>
              <a:gd name="T67" fmla="*/ 640 h 1390"/>
              <a:gd name="T68" fmla="*/ 10100 w 16457"/>
              <a:gd name="T69" fmla="*/ 1369 h 1390"/>
              <a:gd name="T70" fmla="*/ 10182 w 16457"/>
              <a:gd name="T71" fmla="*/ 71 h 1390"/>
              <a:gd name="T72" fmla="*/ 10700 w 16457"/>
              <a:gd name="T73" fmla="*/ 590 h 1390"/>
              <a:gd name="T74" fmla="*/ 11083 w 16457"/>
              <a:gd name="T75" fmla="*/ 1339 h 1390"/>
              <a:gd name="T76" fmla="*/ 10700 w 16457"/>
              <a:gd name="T77" fmla="*/ 168 h 1390"/>
              <a:gd name="T78" fmla="*/ 11344 w 16457"/>
              <a:gd name="T79" fmla="*/ 150 h 1390"/>
              <a:gd name="T80" fmla="*/ 12052 w 16457"/>
              <a:gd name="T81" fmla="*/ 620 h 1390"/>
              <a:gd name="T82" fmla="*/ 11482 w 16457"/>
              <a:gd name="T83" fmla="*/ 1233 h 1390"/>
              <a:gd name="T84" fmla="*/ 11894 w 16457"/>
              <a:gd name="T85" fmla="*/ 845 h 1390"/>
              <a:gd name="T86" fmla="*/ 11899 w 16457"/>
              <a:gd name="T87" fmla="*/ 561 h 1390"/>
              <a:gd name="T88" fmla="*/ 11436 w 16457"/>
              <a:gd name="T89" fmla="*/ 662 h 1390"/>
              <a:gd name="T90" fmla="*/ 13140 w 16457"/>
              <a:gd name="T91" fmla="*/ 924 h 1390"/>
              <a:gd name="T92" fmla="*/ 12971 w 16457"/>
              <a:gd name="T93" fmla="*/ 1373 h 1390"/>
              <a:gd name="T94" fmla="*/ 12755 w 16457"/>
              <a:gd name="T95" fmla="*/ 568 h 1390"/>
              <a:gd name="T96" fmla="*/ 13787 w 16457"/>
              <a:gd name="T97" fmla="*/ 1140 h 1390"/>
              <a:gd name="T98" fmla="*/ 13655 w 16457"/>
              <a:gd name="T99" fmla="*/ 429 h 1390"/>
              <a:gd name="T100" fmla="*/ 13535 w 16457"/>
              <a:gd name="T101" fmla="*/ 594 h 1390"/>
              <a:gd name="T102" fmla="*/ 13933 w 16457"/>
              <a:gd name="T103" fmla="*/ 1023 h 1390"/>
              <a:gd name="T104" fmla="*/ 13589 w 16457"/>
              <a:gd name="T105" fmla="*/ 1251 h 1390"/>
              <a:gd name="T106" fmla="*/ 14127 w 16457"/>
              <a:gd name="T107" fmla="*/ 798 h 1390"/>
              <a:gd name="T108" fmla="*/ 14660 w 16457"/>
              <a:gd name="T109" fmla="*/ 611 h 1390"/>
              <a:gd name="T110" fmla="*/ 14460 w 16457"/>
              <a:gd name="T111" fmla="*/ 842 h 1390"/>
              <a:gd name="T112" fmla="*/ 14092 w 16457"/>
              <a:gd name="T113" fmla="*/ 1339 h 1390"/>
              <a:gd name="T114" fmla="*/ 15316 w 16457"/>
              <a:gd name="T115" fmla="*/ 429 h 1390"/>
              <a:gd name="T116" fmla="*/ 15523 w 16457"/>
              <a:gd name="T117" fmla="*/ 1231 h 1390"/>
              <a:gd name="T118" fmla="*/ 14898 w 16457"/>
              <a:gd name="T119" fmla="*/ 912 h 1390"/>
              <a:gd name="T120" fmla="*/ 15527 w 16457"/>
              <a:gd name="T121" fmla="*/ 822 h 1390"/>
              <a:gd name="T122" fmla="*/ 16249 w 16457"/>
              <a:gd name="T123" fmla="*/ 575 h 1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457" h="1390">
                <a:moveTo>
                  <a:pt x="415" y="470"/>
                </a:moveTo>
                <a:lnTo>
                  <a:pt x="700" y="470"/>
                </a:lnTo>
                <a:lnTo>
                  <a:pt x="762" y="147"/>
                </a:lnTo>
                <a:lnTo>
                  <a:pt x="910" y="147"/>
                </a:lnTo>
                <a:lnTo>
                  <a:pt x="849" y="470"/>
                </a:lnTo>
                <a:lnTo>
                  <a:pt x="1004" y="470"/>
                </a:lnTo>
                <a:lnTo>
                  <a:pt x="1004" y="600"/>
                </a:lnTo>
                <a:lnTo>
                  <a:pt x="822" y="600"/>
                </a:lnTo>
                <a:lnTo>
                  <a:pt x="762" y="916"/>
                </a:lnTo>
                <a:lnTo>
                  <a:pt x="1004" y="916"/>
                </a:lnTo>
                <a:lnTo>
                  <a:pt x="1004" y="1046"/>
                </a:lnTo>
                <a:lnTo>
                  <a:pt x="737" y="1046"/>
                </a:lnTo>
                <a:lnTo>
                  <a:pt x="676" y="1369"/>
                </a:lnTo>
                <a:lnTo>
                  <a:pt x="528" y="1369"/>
                </a:lnTo>
                <a:lnTo>
                  <a:pt x="589" y="1046"/>
                </a:lnTo>
                <a:lnTo>
                  <a:pt x="304" y="1046"/>
                </a:lnTo>
                <a:lnTo>
                  <a:pt x="242" y="1369"/>
                </a:lnTo>
                <a:lnTo>
                  <a:pt x="94" y="1369"/>
                </a:lnTo>
                <a:lnTo>
                  <a:pt x="155" y="1046"/>
                </a:lnTo>
                <a:lnTo>
                  <a:pt x="0" y="1046"/>
                </a:lnTo>
                <a:lnTo>
                  <a:pt x="0" y="916"/>
                </a:lnTo>
                <a:lnTo>
                  <a:pt x="180" y="916"/>
                </a:lnTo>
                <a:lnTo>
                  <a:pt x="240" y="600"/>
                </a:lnTo>
                <a:lnTo>
                  <a:pt x="0" y="600"/>
                </a:lnTo>
                <a:lnTo>
                  <a:pt x="0" y="470"/>
                </a:lnTo>
                <a:lnTo>
                  <a:pt x="267" y="470"/>
                </a:lnTo>
                <a:lnTo>
                  <a:pt x="328" y="147"/>
                </a:lnTo>
                <a:lnTo>
                  <a:pt x="476" y="147"/>
                </a:lnTo>
                <a:lnTo>
                  <a:pt x="415" y="470"/>
                </a:lnTo>
                <a:close/>
                <a:moveTo>
                  <a:pt x="328" y="916"/>
                </a:moveTo>
                <a:lnTo>
                  <a:pt x="614" y="916"/>
                </a:lnTo>
                <a:lnTo>
                  <a:pt x="676" y="600"/>
                </a:lnTo>
                <a:lnTo>
                  <a:pt x="390" y="600"/>
                </a:lnTo>
                <a:lnTo>
                  <a:pt x="328" y="916"/>
                </a:lnTo>
                <a:close/>
                <a:moveTo>
                  <a:pt x="1791" y="1200"/>
                </a:moveTo>
                <a:cubicBezTo>
                  <a:pt x="1779" y="1172"/>
                  <a:pt x="1763" y="1136"/>
                  <a:pt x="1744" y="1092"/>
                </a:cubicBezTo>
                <a:cubicBezTo>
                  <a:pt x="1724" y="1049"/>
                  <a:pt x="1704" y="1002"/>
                  <a:pt x="1681" y="951"/>
                </a:cubicBezTo>
                <a:cubicBezTo>
                  <a:pt x="1659" y="901"/>
                  <a:pt x="1635" y="848"/>
                  <a:pt x="1610" y="795"/>
                </a:cubicBezTo>
                <a:cubicBezTo>
                  <a:pt x="1584" y="741"/>
                  <a:pt x="1561" y="691"/>
                  <a:pt x="1538" y="643"/>
                </a:cubicBezTo>
                <a:cubicBezTo>
                  <a:pt x="1516" y="596"/>
                  <a:pt x="1495" y="553"/>
                  <a:pt x="1476" y="515"/>
                </a:cubicBezTo>
                <a:cubicBezTo>
                  <a:pt x="1456" y="478"/>
                  <a:pt x="1441" y="449"/>
                  <a:pt x="1429" y="429"/>
                </a:cubicBezTo>
                <a:cubicBezTo>
                  <a:pt x="1416" y="568"/>
                  <a:pt x="1406" y="718"/>
                  <a:pt x="1397" y="880"/>
                </a:cubicBezTo>
                <a:cubicBezTo>
                  <a:pt x="1389" y="1041"/>
                  <a:pt x="1382" y="1205"/>
                  <a:pt x="1376" y="1369"/>
                </a:cubicBezTo>
                <a:lnTo>
                  <a:pt x="1208" y="1369"/>
                </a:lnTo>
                <a:cubicBezTo>
                  <a:pt x="1213" y="1263"/>
                  <a:pt x="1218" y="1156"/>
                  <a:pt x="1224" y="1049"/>
                </a:cubicBezTo>
                <a:cubicBezTo>
                  <a:pt x="1230" y="941"/>
                  <a:pt x="1237" y="836"/>
                  <a:pt x="1245" y="731"/>
                </a:cubicBezTo>
                <a:cubicBezTo>
                  <a:pt x="1252" y="627"/>
                  <a:pt x="1261" y="526"/>
                  <a:pt x="1270" y="427"/>
                </a:cubicBezTo>
                <a:cubicBezTo>
                  <a:pt x="1278" y="329"/>
                  <a:pt x="1288" y="235"/>
                  <a:pt x="1298" y="147"/>
                </a:cubicBezTo>
                <a:lnTo>
                  <a:pt x="1448" y="147"/>
                </a:lnTo>
                <a:cubicBezTo>
                  <a:pt x="1480" y="198"/>
                  <a:pt x="1514" y="260"/>
                  <a:pt x="1551" y="330"/>
                </a:cubicBezTo>
                <a:cubicBezTo>
                  <a:pt x="1587" y="401"/>
                  <a:pt x="1624" y="475"/>
                  <a:pt x="1660" y="552"/>
                </a:cubicBezTo>
                <a:cubicBezTo>
                  <a:pt x="1697" y="629"/>
                  <a:pt x="1732" y="706"/>
                  <a:pt x="1766" y="783"/>
                </a:cubicBezTo>
                <a:cubicBezTo>
                  <a:pt x="1800" y="860"/>
                  <a:pt x="1831" y="930"/>
                  <a:pt x="1859" y="994"/>
                </a:cubicBezTo>
                <a:cubicBezTo>
                  <a:pt x="1888" y="930"/>
                  <a:pt x="1919" y="860"/>
                  <a:pt x="1953" y="783"/>
                </a:cubicBezTo>
                <a:cubicBezTo>
                  <a:pt x="1987" y="706"/>
                  <a:pt x="2022" y="629"/>
                  <a:pt x="2059" y="552"/>
                </a:cubicBezTo>
                <a:cubicBezTo>
                  <a:pt x="2095" y="475"/>
                  <a:pt x="2132" y="401"/>
                  <a:pt x="2168" y="330"/>
                </a:cubicBezTo>
                <a:cubicBezTo>
                  <a:pt x="2205" y="260"/>
                  <a:pt x="2239" y="198"/>
                  <a:pt x="2270" y="147"/>
                </a:cubicBezTo>
                <a:lnTo>
                  <a:pt x="2420" y="147"/>
                </a:lnTo>
                <a:cubicBezTo>
                  <a:pt x="2460" y="541"/>
                  <a:pt x="2490" y="948"/>
                  <a:pt x="2510" y="1369"/>
                </a:cubicBezTo>
                <a:lnTo>
                  <a:pt x="2343" y="1369"/>
                </a:lnTo>
                <a:cubicBezTo>
                  <a:pt x="2337" y="1205"/>
                  <a:pt x="2330" y="1041"/>
                  <a:pt x="2322" y="880"/>
                </a:cubicBezTo>
                <a:cubicBezTo>
                  <a:pt x="2313" y="718"/>
                  <a:pt x="2303" y="568"/>
                  <a:pt x="2290" y="429"/>
                </a:cubicBezTo>
                <a:cubicBezTo>
                  <a:pt x="2278" y="449"/>
                  <a:pt x="2263" y="478"/>
                  <a:pt x="2243" y="515"/>
                </a:cubicBezTo>
                <a:cubicBezTo>
                  <a:pt x="2224" y="553"/>
                  <a:pt x="2203" y="596"/>
                  <a:pt x="2180" y="643"/>
                </a:cubicBezTo>
                <a:cubicBezTo>
                  <a:pt x="2158" y="691"/>
                  <a:pt x="2134" y="741"/>
                  <a:pt x="2109" y="795"/>
                </a:cubicBezTo>
                <a:cubicBezTo>
                  <a:pt x="2083" y="848"/>
                  <a:pt x="2060" y="901"/>
                  <a:pt x="2037" y="951"/>
                </a:cubicBezTo>
                <a:cubicBezTo>
                  <a:pt x="2015" y="1002"/>
                  <a:pt x="1994" y="1049"/>
                  <a:pt x="1975" y="1092"/>
                </a:cubicBezTo>
                <a:cubicBezTo>
                  <a:pt x="1955" y="1136"/>
                  <a:pt x="1940" y="1172"/>
                  <a:pt x="1928" y="1200"/>
                </a:cubicBezTo>
                <a:lnTo>
                  <a:pt x="1791" y="1200"/>
                </a:lnTo>
                <a:close/>
                <a:moveTo>
                  <a:pt x="3078" y="1251"/>
                </a:moveTo>
                <a:cubicBezTo>
                  <a:pt x="3117" y="1251"/>
                  <a:pt x="3152" y="1250"/>
                  <a:pt x="3182" y="1248"/>
                </a:cubicBezTo>
                <a:cubicBezTo>
                  <a:pt x="3211" y="1247"/>
                  <a:pt x="3236" y="1243"/>
                  <a:pt x="3256" y="1239"/>
                </a:cubicBezTo>
                <a:lnTo>
                  <a:pt x="3256" y="965"/>
                </a:lnTo>
                <a:cubicBezTo>
                  <a:pt x="3245" y="959"/>
                  <a:pt x="3226" y="954"/>
                  <a:pt x="3199" y="950"/>
                </a:cubicBezTo>
                <a:cubicBezTo>
                  <a:pt x="3173" y="946"/>
                  <a:pt x="3141" y="944"/>
                  <a:pt x="3103" y="944"/>
                </a:cubicBezTo>
                <a:cubicBezTo>
                  <a:pt x="3078" y="944"/>
                  <a:pt x="3052" y="946"/>
                  <a:pt x="3025" y="949"/>
                </a:cubicBezTo>
                <a:cubicBezTo>
                  <a:pt x="2997" y="953"/>
                  <a:pt x="2972" y="960"/>
                  <a:pt x="2949" y="971"/>
                </a:cubicBezTo>
                <a:cubicBezTo>
                  <a:pt x="2926" y="983"/>
                  <a:pt x="2907" y="998"/>
                  <a:pt x="2891" y="1017"/>
                </a:cubicBezTo>
                <a:cubicBezTo>
                  <a:pt x="2876" y="1037"/>
                  <a:pt x="2868" y="1062"/>
                  <a:pt x="2868" y="1094"/>
                </a:cubicBezTo>
                <a:cubicBezTo>
                  <a:pt x="2868" y="1153"/>
                  <a:pt x="2887" y="1194"/>
                  <a:pt x="2925" y="1217"/>
                </a:cubicBezTo>
                <a:cubicBezTo>
                  <a:pt x="2962" y="1240"/>
                  <a:pt x="3014" y="1251"/>
                  <a:pt x="3078" y="1251"/>
                </a:cubicBezTo>
                <a:close/>
                <a:moveTo>
                  <a:pt x="3064" y="429"/>
                </a:moveTo>
                <a:cubicBezTo>
                  <a:pt x="3130" y="429"/>
                  <a:pt x="3185" y="438"/>
                  <a:pt x="3231" y="455"/>
                </a:cubicBezTo>
                <a:cubicBezTo>
                  <a:pt x="3276" y="472"/>
                  <a:pt x="3313" y="496"/>
                  <a:pt x="3340" y="527"/>
                </a:cubicBezTo>
                <a:cubicBezTo>
                  <a:pt x="3368" y="558"/>
                  <a:pt x="3388" y="595"/>
                  <a:pt x="3399" y="638"/>
                </a:cubicBezTo>
                <a:cubicBezTo>
                  <a:pt x="3411" y="681"/>
                  <a:pt x="3417" y="728"/>
                  <a:pt x="3417" y="780"/>
                </a:cubicBezTo>
                <a:lnTo>
                  <a:pt x="3417" y="1353"/>
                </a:lnTo>
                <a:cubicBezTo>
                  <a:pt x="3403" y="1356"/>
                  <a:pt x="3383" y="1359"/>
                  <a:pt x="3358" y="1363"/>
                </a:cubicBezTo>
                <a:cubicBezTo>
                  <a:pt x="3332" y="1367"/>
                  <a:pt x="3304" y="1371"/>
                  <a:pt x="3272" y="1375"/>
                </a:cubicBezTo>
                <a:cubicBezTo>
                  <a:pt x="3241" y="1378"/>
                  <a:pt x="3206" y="1381"/>
                  <a:pt x="3169" y="1384"/>
                </a:cubicBezTo>
                <a:cubicBezTo>
                  <a:pt x="3132" y="1387"/>
                  <a:pt x="3095" y="1389"/>
                  <a:pt x="3059" y="1389"/>
                </a:cubicBezTo>
                <a:cubicBezTo>
                  <a:pt x="3007" y="1389"/>
                  <a:pt x="2960" y="1383"/>
                  <a:pt x="2916" y="1373"/>
                </a:cubicBezTo>
                <a:cubicBezTo>
                  <a:pt x="2873" y="1362"/>
                  <a:pt x="2835" y="1345"/>
                  <a:pt x="2803" y="1322"/>
                </a:cubicBezTo>
                <a:cubicBezTo>
                  <a:pt x="2772" y="1300"/>
                  <a:pt x="2747" y="1269"/>
                  <a:pt x="2729" y="1232"/>
                </a:cubicBezTo>
                <a:cubicBezTo>
                  <a:pt x="2712" y="1194"/>
                  <a:pt x="2703" y="1149"/>
                  <a:pt x="2703" y="1096"/>
                </a:cubicBezTo>
                <a:cubicBezTo>
                  <a:pt x="2703" y="1045"/>
                  <a:pt x="2713" y="1002"/>
                  <a:pt x="2734" y="965"/>
                </a:cubicBezTo>
                <a:cubicBezTo>
                  <a:pt x="2754" y="929"/>
                  <a:pt x="2782" y="900"/>
                  <a:pt x="2817" y="877"/>
                </a:cubicBezTo>
                <a:cubicBezTo>
                  <a:pt x="2853" y="855"/>
                  <a:pt x="2894" y="838"/>
                  <a:pt x="2941" y="828"/>
                </a:cubicBezTo>
                <a:cubicBezTo>
                  <a:pt x="2988" y="817"/>
                  <a:pt x="3037" y="812"/>
                  <a:pt x="3089" y="812"/>
                </a:cubicBezTo>
                <a:cubicBezTo>
                  <a:pt x="3105" y="812"/>
                  <a:pt x="3123" y="813"/>
                  <a:pt x="3140" y="814"/>
                </a:cubicBezTo>
                <a:cubicBezTo>
                  <a:pt x="3158" y="816"/>
                  <a:pt x="3175" y="819"/>
                  <a:pt x="3191" y="821"/>
                </a:cubicBezTo>
                <a:cubicBezTo>
                  <a:pt x="3206" y="824"/>
                  <a:pt x="3220" y="827"/>
                  <a:pt x="3232" y="829"/>
                </a:cubicBezTo>
                <a:cubicBezTo>
                  <a:pt x="3243" y="832"/>
                  <a:pt x="3252" y="834"/>
                  <a:pt x="3256" y="835"/>
                </a:cubicBezTo>
                <a:lnTo>
                  <a:pt x="3256" y="789"/>
                </a:lnTo>
                <a:cubicBezTo>
                  <a:pt x="3256" y="762"/>
                  <a:pt x="3253" y="735"/>
                  <a:pt x="3248" y="708"/>
                </a:cubicBezTo>
                <a:cubicBezTo>
                  <a:pt x="3242" y="682"/>
                  <a:pt x="3231" y="658"/>
                  <a:pt x="3216" y="638"/>
                </a:cubicBezTo>
                <a:cubicBezTo>
                  <a:pt x="3200" y="617"/>
                  <a:pt x="3180" y="601"/>
                  <a:pt x="3153" y="589"/>
                </a:cubicBezTo>
                <a:cubicBezTo>
                  <a:pt x="3127" y="576"/>
                  <a:pt x="3093" y="570"/>
                  <a:pt x="3050" y="570"/>
                </a:cubicBezTo>
                <a:cubicBezTo>
                  <a:pt x="2996" y="570"/>
                  <a:pt x="2949" y="574"/>
                  <a:pt x="2908" y="582"/>
                </a:cubicBezTo>
                <a:cubicBezTo>
                  <a:pt x="2868" y="589"/>
                  <a:pt x="2837" y="597"/>
                  <a:pt x="2817" y="605"/>
                </a:cubicBezTo>
                <a:lnTo>
                  <a:pt x="2798" y="470"/>
                </a:lnTo>
                <a:cubicBezTo>
                  <a:pt x="2819" y="460"/>
                  <a:pt x="2854" y="451"/>
                  <a:pt x="2904" y="442"/>
                </a:cubicBezTo>
                <a:cubicBezTo>
                  <a:pt x="2953" y="434"/>
                  <a:pt x="3007" y="429"/>
                  <a:pt x="3064" y="429"/>
                </a:cubicBezTo>
                <a:close/>
                <a:moveTo>
                  <a:pt x="4088" y="1390"/>
                </a:moveTo>
                <a:cubicBezTo>
                  <a:pt x="4013" y="1390"/>
                  <a:pt x="3948" y="1378"/>
                  <a:pt x="3893" y="1355"/>
                </a:cubicBezTo>
                <a:cubicBezTo>
                  <a:pt x="3837" y="1331"/>
                  <a:pt x="3790" y="1299"/>
                  <a:pt x="3752" y="1256"/>
                </a:cubicBezTo>
                <a:cubicBezTo>
                  <a:pt x="3713" y="1214"/>
                  <a:pt x="3685" y="1164"/>
                  <a:pt x="3666" y="1105"/>
                </a:cubicBezTo>
                <a:cubicBezTo>
                  <a:pt x="3647" y="1047"/>
                  <a:pt x="3638" y="983"/>
                  <a:pt x="3638" y="912"/>
                </a:cubicBezTo>
                <a:cubicBezTo>
                  <a:pt x="3638" y="842"/>
                  <a:pt x="3648" y="777"/>
                  <a:pt x="3669" y="718"/>
                </a:cubicBezTo>
                <a:cubicBezTo>
                  <a:pt x="3689" y="660"/>
                  <a:pt x="3718" y="609"/>
                  <a:pt x="3756" y="566"/>
                </a:cubicBezTo>
                <a:cubicBezTo>
                  <a:pt x="3793" y="523"/>
                  <a:pt x="3840" y="489"/>
                  <a:pt x="3894" y="465"/>
                </a:cubicBezTo>
                <a:cubicBezTo>
                  <a:pt x="3949" y="441"/>
                  <a:pt x="4010" y="429"/>
                  <a:pt x="4077" y="429"/>
                </a:cubicBezTo>
                <a:cubicBezTo>
                  <a:pt x="4118" y="429"/>
                  <a:pt x="4159" y="433"/>
                  <a:pt x="4201" y="440"/>
                </a:cubicBezTo>
                <a:cubicBezTo>
                  <a:pt x="4242" y="447"/>
                  <a:pt x="4281" y="458"/>
                  <a:pt x="4319" y="473"/>
                </a:cubicBezTo>
                <a:lnTo>
                  <a:pt x="4282" y="613"/>
                </a:lnTo>
                <a:cubicBezTo>
                  <a:pt x="4257" y="601"/>
                  <a:pt x="4228" y="591"/>
                  <a:pt x="4196" y="584"/>
                </a:cubicBezTo>
                <a:cubicBezTo>
                  <a:pt x="4163" y="577"/>
                  <a:pt x="4129" y="574"/>
                  <a:pt x="4093" y="574"/>
                </a:cubicBezTo>
                <a:cubicBezTo>
                  <a:pt x="4001" y="574"/>
                  <a:pt x="3931" y="603"/>
                  <a:pt x="3882" y="660"/>
                </a:cubicBezTo>
                <a:cubicBezTo>
                  <a:pt x="3833" y="718"/>
                  <a:pt x="3809" y="802"/>
                  <a:pt x="3809" y="912"/>
                </a:cubicBezTo>
                <a:cubicBezTo>
                  <a:pt x="3809" y="962"/>
                  <a:pt x="3814" y="1007"/>
                  <a:pt x="3826" y="1048"/>
                </a:cubicBezTo>
                <a:cubicBezTo>
                  <a:pt x="3837" y="1089"/>
                  <a:pt x="3854" y="1124"/>
                  <a:pt x="3879" y="1154"/>
                </a:cubicBezTo>
                <a:cubicBezTo>
                  <a:pt x="3903" y="1183"/>
                  <a:pt x="3934" y="1206"/>
                  <a:pt x="3971" y="1222"/>
                </a:cubicBezTo>
                <a:cubicBezTo>
                  <a:pt x="4009" y="1238"/>
                  <a:pt x="4055" y="1246"/>
                  <a:pt x="4109" y="1246"/>
                </a:cubicBezTo>
                <a:cubicBezTo>
                  <a:pt x="4152" y="1246"/>
                  <a:pt x="4191" y="1242"/>
                  <a:pt x="4227" y="1233"/>
                </a:cubicBezTo>
                <a:cubicBezTo>
                  <a:pt x="4262" y="1225"/>
                  <a:pt x="4290" y="1216"/>
                  <a:pt x="4310" y="1207"/>
                </a:cubicBezTo>
                <a:lnTo>
                  <a:pt x="4333" y="1345"/>
                </a:lnTo>
                <a:cubicBezTo>
                  <a:pt x="4323" y="1350"/>
                  <a:pt x="4310" y="1356"/>
                  <a:pt x="4292" y="1361"/>
                </a:cubicBezTo>
                <a:cubicBezTo>
                  <a:pt x="4275" y="1367"/>
                  <a:pt x="4255" y="1371"/>
                  <a:pt x="4232" y="1376"/>
                </a:cubicBezTo>
                <a:cubicBezTo>
                  <a:pt x="4210" y="1380"/>
                  <a:pt x="4186" y="1383"/>
                  <a:pt x="4161" y="1386"/>
                </a:cubicBezTo>
                <a:cubicBezTo>
                  <a:pt x="4135" y="1389"/>
                  <a:pt x="4111" y="1390"/>
                  <a:pt x="4088" y="1390"/>
                </a:cubicBezTo>
                <a:close/>
                <a:moveTo>
                  <a:pt x="4509" y="1369"/>
                </a:moveTo>
                <a:lnTo>
                  <a:pt x="4509" y="29"/>
                </a:lnTo>
                <a:lnTo>
                  <a:pt x="4673" y="0"/>
                </a:lnTo>
                <a:lnTo>
                  <a:pt x="4673" y="470"/>
                </a:lnTo>
                <a:cubicBezTo>
                  <a:pt x="4703" y="458"/>
                  <a:pt x="4736" y="449"/>
                  <a:pt x="4771" y="442"/>
                </a:cubicBezTo>
                <a:cubicBezTo>
                  <a:pt x="4805" y="436"/>
                  <a:pt x="4840" y="433"/>
                  <a:pt x="4874" y="433"/>
                </a:cubicBezTo>
                <a:cubicBezTo>
                  <a:pt x="4947" y="433"/>
                  <a:pt x="5007" y="443"/>
                  <a:pt x="5056" y="463"/>
                </a:cubicBezTo>
                <a:cubicBezTo>
                  <a:pt x="5104" y="484"/>
                  <a:pt x="5142" y="513"/>
                  <a:pt x="5171" y="550"/>
                </a:cubicBezTo>
                <a:cubicBezTo>
                  <a:pt x="5200" y="587"/>
                  <a:pt x="5220" y="631"/>
                  <a:pt x="5232" y="683"/>
                </a:cubicBezTo>
                <a:cubicBezTo>
                  <a:pt x="5244" y="735"/>
                  <a:pt x="5250" y="792"/>
                  <a:pt x="5250" y="854"/>
                </a:cubicBezTo>
                <a:lnTo>
                  <a:pt x="5250" y="1369"/>
                </a:lnTo>
                <a:lnTo>
                  <a:pt x="5086" y="1369"/>
                </a:lnTo>
                <a:lnTo>
                  <a:pt x="5086" y="889"/>
                </a:lnTo>
                <a:cubicBezTo>
                  <a:pt x="5086" y="833"/>
                  <a:pt x="5082" y="785"/>
                  <a:pt x="5074" y="745"/>
                </a:cubicBezTo>
                <a:cubicBezTo>
                  <a:pt x="5067" y="705"/>
                  <a:pt x="5054" y="672"/>
                  <a:pt x="5036" y="648"/>
                </a:cubicBezTo>
                <a:cubicBezTo>
                  <a:pt x="5019" y="623"/>
                  <a:pt x="4995" y="605"/>
                  <a:pt x="4966" y="594"/>
                </a:cubicBezTo>
                <a:cubicBezTo>
                  <a:pt x="4936" y="583"/>
                  <a:pt x="4900" y="577"/>
                  <a:pt x="4856" y="577"/>
                </a:cubicBezTo>
                <a:cubicBezTo>
                  <a:pt x="4839" y="577"/>
                  <a:pt x="4820" y="578"/>
                  <a:pt x="4802" y="581"/>
                </a:cubicBezTo>
                <a:cubicBezTo>
                  <a:pt x="4783" y="583"/>
                  <a:pt x="4765" y="586"/>
                  <a:pt x="4748" y="589"/>
                </a:cubicBezTo>
                <a:cubicBezTo>
                  <a:pt x="4731" y="592"/>
                  <a:pt x="4716" y="595"/>
                  <a:pt x="4702" y="598"/>
                </a:cubicBezTo>
                <a:cubicBezTo>
                  <a:pt x="4689" y="602"/>
                  <a:pt x="4679" y="605"/>
                  <a:pt x="4673" y="607"/>
                </a:cubicBezTo>
                <a:lnTo>
                  <a:pt x="4673" y="1369"/>
                </a:lnTo>
                <a:lnTo>
                  <a:pt x="4509" y="1369"/>
                </a:lnTo>
                <a:close/>
                <a:moveTo>
                  <a:pt x="5669" y="452"/>
                </a:moveTo>
                <a:lnTo>
                  <a:pt x="6017" y="452"/>
                </a:lnTo>
                <a:lnTo>
                  <a:pt x="6017" y="590"/>
                </a:lnTo>
                <a:lnTo>
                  <a:pt x="5669" y="590"/>
                </a:lnTo>
                <a:lnTo>
                  <a:pt x="5669" y="1013"/>
                </a:lnTo>
                <a:cubicBezTo>
                  <a:pt x="5669" y="1059"/>
                  <a:pt x="5673" y="1097"/>
                  <a:pt x="5680" y="1127"/>
                </a:cubicBezTo>
                <a:cubicBezTo>
                  <a:pt x="5687" y="1157"/>
                  <a:pt x="5697" y="1180"/>
                  <a:pt x="5712" y="1197"/>
                </a:cubicBezTo>
                <a:cubicBezTo>
                  <a:pt x="5726" y="1214"/>
                  <a:pt x="5743" y="1226"/>
                  <a:pt x="5765" y="1233"/>
                </a:cubicBezTo>
                <a:cubicBezTo>
                  <a:pt x="5786" y="1241"/>
                  <a:pt x="5810" y="1244"/>
                  <a:pt x="5839" y="1244"/>
                </a:cubicBezTo>
                <a:cubicBezTo>
                  <a:pt x="5888" y="1244"/>
                  <a:pt x="5928" y="1239"/>
                  <a:pt x="5958" y="1227"/>
                </a:cubicBezTo>
                <a:cubicBezTo>
                  <a:pt x="5988" y="1216"/>
                  <a:pt x="6009" y="1208"/>
                  <a:pt x="6020" y="1203"/>
                </a:cubicBezTo>
                <a:lnTo>
                  <a:pt x="6052" y="1339"/>
                </a:lnTo>
                <a:cubicBezTo>
                  <a:pt x="6036" y="1348"/>
                  <a:pt x="6007" y="1358"/>
                  <a:pt x="5966" y="1370"/>
                </a:cubicBezTo>
                <a:cubicBezTo>
                  <a:pt x="5924" y="1383"/>
                  <a:pt x="5877" y="1389"/>
                  <a:pt x="5825" y="1389"/>
                </a:cubicBezTo>
                <a:cubicBezTo>
                  <a:pt x="5762" y="1389"/>
                  <a:pt x="5711" y="1381"/>
                  <a:pt x="5670" y="1365"/>
                </a:cubicBezTo>
                <a:cubicBezTo>
                  <a:pt x="5630" y="1349"/>
                  <a:pt x="5597" y="1325"/>
                  <a:pt x="5572" y="1293"/>
                </a:cubicBezTo>
                <a:cubicBezTo>
                  <a:pt x="5548" y="1262"/>
                  <a:pt x="5530" y="1222"/>
                  <a:pt x="5520" y="1176"/>
                </a:cubicBezTo>
                <a:cubicBezTo>
                  <a:pt x="5510" y="1129"/>
                  <a:pt x="5505" y="1076"/>
                  <a:pt x="5505" y="1015"/>
                </a:cubicBezTo>
                <a:lnTo>
                  <a:pt x="5505" y="196"/>
                </a:lnTo>
                <a:lnTo>
                  <a:pt x="5669" y="168"/>
                </a:lnTo>
                <a:lnTo>
                  <a:pt x="5669" y="452"/>
                </a:lnTo>
                <a:close/>
                <a:moveTo>
                  <a:pt x="7052" y="1369"/>
                </a:moveTo>
                <a:cubicBezTo>
                  <a:pt x="7032" y="1316"/>
                  <a:pt x="7013" y="1264"/>
                  <a:pt x="6996" y="1213"/>
                </a:cubicBezTo>
                <a:cubicBezTo>
                  <a:pt x="6978" y="1162"/>
                  <a:pt x="6960" y="1110"/>
                  <a:pt x="6941" y="1057"/>
                </a:cubicBezTo>
                <a:lnTo>
                  <a:pt x="6387" y="1057"/>
                </a:lnTo>
                <a:lnTo>
                  <a:pt x="6276" y="1369"/>
                </a:lnTo>
                <a:lnTo>
                  <a:pt x="6098" y="1369"/>
                </a:lnTo>
                <a:cubicBezTo>
                  <a:pt x="6145" y="1240"/>
                  <a:pt x="6189" y="1120"/>
                  <a:pt x="6230" y="1010"/>
                </a:cubicBezTo>
                <a:cubicBezTo>
                  <a:pt x="6271" y="900"/>
                  <a:pt x="6312" y="796"/>
                  <a:pt x="6351" y="697"/>
                </a:cubicBezTo>
                <a:cubicBezTo>
                  <a:pt x="6391" y="599"/>
                  <a:pt x="6430" y="504"/>
                  <a:pt x="6468" y="414"/>
                </a:cubicBezTo>
                <a:cubicBezTo>
                  <a:pt x="6507" y="324"/>
                  <a:pt x="6547" y="235"/>
                  <a:pt x="6590" y="147"/>
                </a:cubicBezTo>
                <a:lnTo>
                  <a:pt x="6747" y="147"/>
                </a:lnTo>
                <a:cubicBezTo>
                  <a:pt x="6789" y="235"/>
                  <a:pt x="6830" y="324"/>
                  <a:pt x="6869" y="414"/>
                </a:cubicBezTo>
                <a:cubicBezTo>
                  <a:pt x="6907" y="504"/>
                  <a:pt x="6947" y="599"/>
                  <a:pt x="6986" y="697"/>
                </a:cubicBezTo>
                <a:cubicBezTo>
                  <a:pt x="7026" y="796"/>
                  <a:pt x="7066" y="900"/>
                  <a:pt x="7107" y="1010"/>
                </a:cubicBezTo>
                <a:cubicBezTo>
                  <a:pt x="7148" y="1120"/>
                  <a:pt x="7192" y="1240"/>
                  <a:pt x="7239" y="1369"/>
                </a:cubicBezTo>
                <a:lnTo>
                  <a:pt x="7052" y="1369"/>
                </a:lnTo>
                <a:close/>
                <a:moveTo>
                  <a:pt x="6892" y="916"/>
                </a:moveTo>
                <a:cubicBezTo>
                  <a:pt x="6854" y="813"/>
                  <a:pt x="6817" y="714"/>
                  <a:pt x="6780" y="618"/>
                </a:cubicBezTo>
                <a:cubicBezTo>
                  <a:pt x="6743" y="523"/>
                  <a:pt x="6704" y="431"/>
                  <a:pt x="6664" y="343"/>
                </a:cubicBezTo>
                <a:cubicBezTo>
                  <a:pt x="6623" y="431"/>
                  <a:pt x="6584" y="523"/>
                  <a:pt x="6547" y="618"/>
                </a:cubicBezTo>
                <a:cubicBezTo>
                  <a:pt x="6510" y="714"/>
                  <a:pt x="6473" y="813"/>
                  <a:pt x="6437" y="916"/>
                </a:cubicBezTo>
                <a:lnTo>
                  <a:pt x="6892" y="916"/>
                </a:lnTo>
                <a:close/>
                <a:moveTo>
                  <a:pt x="7733" y="433"/>
                </a:moveTo>
                <a:cubicBezTo>
                  <a:pt x="7747" y="433"/>
                  <a:pt x="7763" y="434"/>
                  <a:pt x="7782" y="435"/>
                </a:cubicBezTo>
                <a:cubicBezTo>
                  <a:pt x="7800" y="437"/>
                  <a:pt x="7818" y="439"/>
                  <a:pt x="7835" y="442"/>
                </a:cubicBezTo>
                <a:cubicBezTo>
                  <a:pt x="7853" y="445"/>
                  <a:pt x="7869" y="448"/>
                  <a:pt x="7884" y="451"/>
                </a:cubicBezTo>
                <a:cubicBezTo>
                  <a:pt x="7898" y="454"/>
                  <a:pt x="7909" y="457"/>
                  <a:pt x="7916" y="459"/>
                </a:cubicBezTo>
                <a:lnTo>
                  <a:pt x="7888" y="602"/>
                </a:lnTo>
                <a:cubicBezTo>
                  <a:pt x="7875" y="597"/>
                  <a:pt x="7854" y="591"/>
                  <a:pt x="7824" y="585"/>
                </a:cubicBezTo>
                <a:cubicBezTo>
                  <a:pt x="7794" y="578"/>
                  <a:pt x="7755" y="575"/>
                  <a:pt x="7708" y="575"/>
                </a:cubicBezTo>
                <a:cubicBezTo>
                  <a:pt x="7678" y="575"/>
                  <a:pt x="7647" y="578"/>
                  <a:pt x="7618" y="585"/>
                </a:cubicBezTo>
                <a:cubicBezTo>
                  <a:pt x="7588" y="591"/>
                  <a:pt x="7568" y="596"/>
                  <a:pt x="7558" y="598"/>
                </a:cubicBezTo>
                <a:lnTo>
                  <a:pt x="7558" y="1369"/>
                </a:lnTo>
                <a:lnTo>
                  <a:pt x="7394" y="1369"/>
                </a:lnTo>
                <a:lnTo>
                  <a:pt x="7394" y="491"/>
                </a:lnTo>
                <a:cubicBezTo>
                  <a:pt x="7433" y="477"/>
                  <a:pt x="7482" y="464"/>
                  <a:pt x="7539" y="451"/>
                </a:cubicBezTo>
                <a:cubicBezTo>
                  <a:pt x="7597" y="439"/>
                  <a:pt x="7661" y="433"/>
                  <a:pt x="7733" y="433"/>
                </a:cubicBezTo>
                <a:close/>
                <a:moveTo>
                  <a:pt x="8239" y="493"/>
                </a:moveTo>
                <a:cubicBezTo>
                  <a:pt x="8259" y="480"/>
                  <a:pt x="8290" y="466"/>
                  <a:pt x="8330" y="452"/>
                </a:cubicBezTo>
                <a:cubicBezTo>
                  <a:pt x="8371" y="438"/>
                  <a:pt x="8418" y="431"/>
                  <a:pt x="8470" y="431"/>
                </a:cubicBezTo>
                <a:cubicBezTo>
                  <a:pt x="8536" y="431"/>
                  <a:pt x="8595" y="442"/>
                  <a:pt x="8646" y="466"/>
                </a:cubicBezTo>
                <a:cubicBezTo>
                  <a:pt x="8697" y="489"/>
                  <a:pt x="8740" y="522"/>
                  <a:pt x="8776" y="565"/>
                </a:cubicBezTo>
                <a:cubicBezTo>
                  <a:pt x="8811" y="607"/>
                  <a:pt x="8838" y="658"/>
                  <a:pt x="8856" y="716"/>
                </a:cubicBezTo>
                <a:cubicBezTo>
                  <a:pt x="8874" y="775"/>
                  <a:pt x="8883" y="840"/>
                  <a:pt x="8883" y="911"/>
                </a:cubicBezTo>
                <a:cubicBezTo>
                  <a:pt x="8883" y="985"/>
                  <a:pt x="8872" y="1051"/>
                  <a:pt x="8851" y="1111"/>
                </a:cubicBezTo>
                <a:cubicBezTo>
                  <a:pt x="8829" y="1170"/>
                  <a:pt x="8798" y="1220"/>
                  <a:pt x="8758" y="1261"/>
                </a:cubicBezTo>
                <a:cubicBezTo>
                  <a:pt x="8718" y="1303"/>
                  <a:pt x="8670" y="1334"/>
                  <a:pt x="8614" y="1357"/>
                </a:cubicBezTo>
                <a:cubicBezTo>
                  <a:pt x="8557" y="1379"/>
                  <a:pt x="8493" y="1390"/>
                  <a:pt x="8423" y="1390"/>
                </a:cubicBezTo>
                <a:cubicBezTo>
                  <a:pt x="8346" y="1390"/>
                  <a:pt x="8279" y="1385"/>
                  <a:pt x="8220" y="1375"/>
                </a:cubicBezTo>
                <a:cubicBezTo>
                  <a:pt x="8161" y="1364"/>
                  <a:pt x="8113" y="1353"/>
                  <a:pt x="8075" y="1343"/>
                </a:cubicBezTo>
                <a:lnTo>
                  <a:pt x="8075" y="29"/>
                </a:lnTo>
                <a:lnTo>
                  <a:pt x="8239" y="0"/>
                </a:lnTo>
                <a:lnTo>
                  <a:pt x="8239" y="493"/>
                </a:lnTo>
                <a:close/>
                <a:moveTo>
                  <a:pt x="8239" y="1226"/>
                </a:moveTo>
                <a:cubicBezTo>
                  <a:pt x="8256" y="1231"/>
                  <a:pt x="8279" y="1235"/>
                  <a:pt x="8309" y="1239"/>
                </a:cubicBezTo>
                <a:cubicBezTo>
                  <a:pt x="8339" y="1244"/>
                  <a:pt x="8377" y="1246"/>
                  <a:pt x="8421" y="1246"/>
                </a:cubicBezTo>
                <a:cubicBezTo>
                  <a:pt x="8509" y="1246"/>
                  <a:pt x="8580" y="1217"/>
                  <a:pt x="8633" y="1158"/>
                </a:cubicBezTo>
                <a:cubicBezTo>
                  <a:pt x="8686" y="1100"/>
                  <a:pt x="8712" y="1018"/>
                  <a:pt x="8712" y="911"/>
                </a:cubicBezTo>
                <a:cubicBezTo>
                  <a:pt x="8712" y="864"/>
                  <a:pt x="8708" y="820"/>
                  <a:pt x="8698" y="778"/>
                </a:cubicBezTo>
                <a:cubicBezTo>
                  <a:pt x="8689" y="737"/>
                  <a:pt x="8673" y="702"/>
                  <a:pt x="8652" y="672"/>
                </a:cubicBezTo>
                <a:cubicBezTo>
                  <a:pt x="8631" y="642"/>
                  <a:pt x="8604" y="618"/>
                  <a:pt x="8570" y="601"/>
                </a:cubicBezTo>
                <a:cubicBezTo>
                  <a:pt x="8537" y="584"/>
                  <a:pt x="8496" y="575"/>
                  <a:pt x="8449" y="575"/>
                </a:cubicBezTo>
                <a:cubicBezTo>
                  <a:pt x="8405" y="575"/>
                  <a:pt x="8363" y="583"/>
                  <a:pt x="8326" y="598"/>
                </a:cubicBezTo>
                <a:cubicBezTo>
                  <a:pt x="8288" y="614"/>
                  <a:pt x="8259" y="630"/>
                  <a:pt x="8239" y="646"/>
                </a:cubicBezTo>
                <a:lnTo>
                  <a:pt x="8239" y="1226"/>
                </a:lnTo>
                <a:close/>
                <a:moveTo>
                  <a:pt x="9063" y="912"/>
                </a:moveTo>
                <a:cubicBezTo>
                  <a:pt x="9063" y="831"/>
                  <a:pt x="9075" y="760"/>
                  <a:pt x="9099" y="700"/>
                </a:cubicBezTo>
                <a:cubicBezTo>
                  <a:pt x="9122" y="639"/>
                  <a:pt x="9153" y="589"/>
                  <a:pt x="9192" y="549"/>
                </a:cubicBezTo>
                <a:cubicBezTo>
                  <a:pt x="9231" y="509"/>
                  <a:pt x="9276" y="479"/>
                  <a:pt x="9326" y="459"/>
                </a:cubicBezTo>
                <a:cubicBezTo>
                  <a:pt x="9377" y="439"/>
                  <a:pt x="9428" y="429"/>
                  <a:pt x="9481" y="429"/>
                </a:cubicBezTo>
                <a:cubicBezTo>
                  <a:pt x="9605" y="429"/>
                  <a:pt x="9699" y="468"/>
                  <a:pt x="9765" y="545"/>
                </a:cubicBezTo>
                <a:cubicBezTo>
                  <a:pt x="9831" y="622"/>
                  <a:pt x="9864" y="739"/>
                  <a:pt x="9864" y="897"/>
                </a:cubicBezTo>
                <a:cubicBezTo>
                  <a:pt x="9864" y="904"/>
                  <a:pt x="9864" y="913"/>
                  <a:pt x="9864" y="924"/>
                </a:cubicBezTo>
                <a:cubicBezTo>
                  <a:pt x="9864" y="935"/>
                  <a:pt x="9864" y="945"/>
                  <a:pt x="9862" y="955"/>
                </a:cubicBezTo>
                <a:lnTo>
                  <a:pt x="9234" y="955"/>
                </a:lnTo>
                <a:cubicBezTo>
                  <a:pt x="9241" y="1050"/>
                  <a:pt x="9269" y="1122"/>
                  <a:pt x="9317" y="1172"/>
                </a:cubicBezTo>
                <a:cubicBezTo>
                  <a:pt x="9366" y="1221"/>
                  <a:pt x="9441" y="1246"/>
                  <a:pt x="9543" y="1246"/>
                </a:cubicBezTo>
                <a:cubicBezTo>
                  <a:pt x="9600" y="1246"/>
                  <a:pt x="9649" y="1241"/>
                  <a:pt x="9689" y="1231"/>
                </a:cubicBezTo>
                <a:cubicBezTo>
                  <a:pt x="9728" y="1221"/>
                  <a:pt x="9758" y="1211"/>
                  <a:pt x="9778" y="1202"/>
                </a:cubicBezTo>
                <a:lnTo>
                  <a:pt x="9801" y="1339"/>
                </a:lnTo>
                <a:cubicBezTo>
                  <a:pt x="9781" y="1350"/>
                  <a:pt x="9746" y="1361"/>
                  <a:pt x="9696" y="1373"/>
                </a:cubicBezTo>
                <a:cubicBezTo>
                  <a:pt x="9646" y="1384"/>
                  <a:pt x="9589" y="1390"/>
                  <a:pt x="9525" y="1390"/>
                </a:cubicBezTo>
                <a:cubicBezTo>
                  <a:pt x="9445" y="1390"/>
                  <a:pt x="9376" y="1378"/>
                  <a:pt x="9318" y="1354"/>
                </a:cubicBezTo>
                <a:cubicBezTo>
                  <a:pt x="9260" y="1330"/>
                  <a:pt x="9212" y="1297"/>
                  <a:pt x="9174" y="1255"/>
                </a:cubicBezTo>
                <a:cubicBezTo>
                  <a:pt x="9137" y="1212"/>
                  <a:pt x="9109" y="1162"/>
                  <a:pt x="9091" y="1104"/>
                </a:cubicBezTo>
                <a:cubicBezTo>
                  <a:pt x="9072" y="1045"/>
                  <a:pt x="9063" y="982"/>
                  <a:pt x="9063" y="912"/>
                </a:cubicBezTo>
                <a:close/>
                <a:moveTo>
                  <a:pt x="9693" y="822"/>
                </a:moveTo>
                <a:cubicBezTo>
                  <a:pt x="9694" y="748"/>
                  <a:pt x="9676" y="687"/>
                  <a:pt x="9638" y="640"/>
                </a:cubicBezTo>
                <a:cubicBezTo>
                  <a:pt x="9599" y="592"/>
                  <a:pt x="9547" y="568"/>
                  <a:pt x="9479" y="568"/>
                </a:cubicBezTo>
                <a:cubicBezTo>
                  <a:pt x="9442" y="568"/>
                  <a:pt x="9409" y="576"/>
                  <a:pt x="9380" y="590"/>
                </a:cubicBezTo>
                <a:cubicBezTo>
                  <a:pt x="9351" y="605"/>
                  <a:pt x="9327" y="624"/>
                  <a:pt x="9307" y="648"/>
                </a:cubicBezTo>
                <a:cubicBezTo>
                  <a:pt x="9287" y="671"/>
                  <a:pt x="9271" y="698"/>
                  <a:pt x="9260" y="729"/>
                </a:cubicBezTo>
                <a:cubicBezTo>
                  <a:pt x="9249" y="759"/>
                  <a:pt x="9241" y="791"/>
                  <a:pt x="9238" y="822"/>
                </a:cubicBezTo>
                <a:lnTo>
                  <a:pt x="9693" y="822"/>
                </a:lnTo>
                <a:close/>
                <a:moveTo>
                  <a:pt x="10264" y="1369"/>
                </a:moveTo>
                <a:lnTo>
                  <a:pt x="10100" y="1369"/>
                </a:lnTo>
                <a:lnTo>
                  <a:pt x="10100" y="452"/>
                </a:lnTo>
                <a:lnTo>
                  <a:pt x="10264" y="452"/>
                </a:lnTo>
                <a:lnTo>
                  <a:pt x="10264" y="1369"/>
                </a:lnTo>
                <a:close/>
                <a:moveTo>
                  <a:pt x="10182" y="286"/>
                </a:moveTo>
                <a:cubicBezTo>
                  <a:pt x="10152" y="286"/>
                  <a:pt x="10127" y="277"/>
                  <a:pt x="10107" y="257"/>
                </a:cubicBezTo>
                <a:cubicBezTo>
                  <a:pt x="10086" y="238"/>
                  <a:pt x="10076" y="212"/>
                  <a:pt x="10076" y="179"/>
                </a:cubicBezTo>
                <a:cubicBezTo>
                  <a:pt x="10076" y="146"/>
                  <a:pt x="10086" y="120"/>
                  <a:pt x="10107" y="100"/>
                </a:cubicBezTo>
                <a:cubicBezTo>
                  <a:pt x="10127" y="81"/>
                  <a:pt x="10152" y="71"/>
                  <a:pt x="10182" y="71"/>
                </a:cubicBezTo>
                <a:cubicBezTo>
                  <a:pt x="10211" y="71"/>
                  <a:pt x="10236" y="81"/>
                  <a:pt x="10257" y="100"/>
                </a:cubicBezTo>
                <a:cubicBezTo>
                  <a:pt x="10277" y="120"/>
                  <a:pt x="10287" y="146"/>
                  <a:pt x="10287" y="179"/>
                </a:cubicBezTo>
                <a:cubicBezTo>
                  <a:pt x="10287" y="212"/>
                  <a:pt x="10277" y="238"/>
                  <a:pt x="10257" y="257"/>
                </a:cubicBezTo>
                <a:cubicBezTo>
                  <a:pt x="10236" y="277"/>
                  <a:pt x="10211" y="286"/>
                  <a:pt x="10182" y="286"/>
                </a:cubicBezTo>
                <a:close/>
                <a:moveTo>
                  <a:pt x="10700" y="452"/>
                </a:moveTo>
                <a:lnTo>
                  <a:pt x="11048" y="452"/>
                </a:lnTo>
                <a:lnTo>
                  <a:pt x="11048" y="590"/>
                </a:lnTo>
                <a:lnTo>
                  <a:pt x="10700" y="590"/>
                </a:lnTo>
                <a:lnTo>
                  <a:pt x="10700" y="1013"/>
                </a:lnTo>
                <a:cubicBezTo>
                  <a:pt x="10700" y="1059"/>
                  <a:pt x="10704" y="1097"/>
                  <a:pt x="10711" y="1127"/>
                </a:cubicBezTo>
                <a:cubicBezTo>
                  <a:pt x="10718" y="1157"/>
                  <a:pt x="10728" y="1180"/>
                  <a:pt x="10743" y="1197"/>
                </a:cubicBezTo>
                <a:cubicBezTo>
                  <a:pt x="10757" y="1214"/>
                  <a:pt x="10774" y="1226"/>
                  <a:pt x="10796" y="1233"/>
                </a:cubicBezTo>
                <a:cubicBezTo>
                  <a:pt x="10817" y="1241"/>
                  <a:pt x="10841" y="1244"/>
                  <a:pt x="10870" y="1244"/>
                </a:cubicBezTo>
                <a:cubicBezTo>
                  <a:pt x="10919" y="1244"/>
                  <a:pt x="10959" y="1239"/>
                  <a:pt x="10989" y="1227"/>
                </a:cubicBezTo>
                <a:cubicBezTo>
                  <a:pt x="11019" y="1216"/>
                  <a:pt x="11040" y="1208"/>
                  <a:pt x="11051" y="1203"/>
                </a:cubicBezTo>
                <a:lnTo>
                  <a:pt x="11083" y="1339"/>
                </a:lnTo>
                <a:cubicBezTo>
                  <a:pt x="11067" y="1348"/>
                  <a:pt x="11038" y="1358"/>
                  <a:pt x="10997" y="1370"/>
                </a:cubicBezTo>
                <a:cubicBezTo>
                  <a:pt x="10955" y="1383"/>
                  <a:pt x="10908" y="1389"/>
                  <a:pt x="10856" y="1389"/>
                </a:cubicBezTo>
                <a:cubicBezTo>
                  <a:pt x="10793" y="1389"/>
                  <a:pt x="10742" y="1381"/>
                  <a:pt x="10701" y="1365"/>
                </a:cubicBezTo>
                <a:cubicBezTo>
                  <a:pt x="10661" y="1349"/>
                  <a:pt x="10628" y="1325"/>
                  <a:pt x="10603" y="1293"/>
                </a:cubicBezTo>
                <a:cubicBezTo>
                  <a:pt x="10579" y="1262"/>
                  <a:pt x="10561" y="1222"/>
                  <a:pt x="10551" y="1176"/>
                </a:cubicBezTo>
                <a:cubicBezTo>
                  <a:pt x="10541" y="1129"/>
                  <a:pt x="10536" y="1076"/>
                  <a:pt x="10536" y="1015"/>
                </a:cubicBezTo>
                <a:lnTo>
                  <a:pt x="10536" y="196"/>
                </a:lnTo>
                <a:lnTo>
                  <a:pt x="10700" y="168"/>
                </a:lnTo>
                <a:lnTo>
                  <a:pt x="10700" y="452"/>
                </a:lnTo>
                <a:close/>
                <a:moveTo>
                  <a:pt x="11596" y="1380"/>
                </a:moveTo>
                <a:cubicBezTo>
                  <a:pt x="11572" y="1380"/>
                  <a:pt x="11545" y="1379"/>
                  <a:pt x="11516" y="1378"/>
                </a:cubicBezTo>
                <a:cubicBezTo>
                  <a:pt x="11487" y="1377"/>
                  <a:pt x="11458" y="1375"/>
                  <a:pt x="11430" y="1373"/>
                </a:cubicBezTo>
                <a:cubicBezTo>
                  <a:pt x="11401" y="1370"/>
                  <a:pt x="11372" y="1367"/>
                  <a:pt x="11344" y="1364"/>
                </a:cubicBezTo>
                <a:cubicBezTo>
                  <a:pt x="11316" y="1360"/>
                  <a:pt x="11290" y="1356"/>
                  <a:pt x="11266" y="1350"/>
                </a:cubicBezTo>
                <a:lnTo>
                  <a:pt x="11266" y="165"/>
                </a:lnTo>
                <a:cubicBezTo>
                  <a:pt x="11290" y="159"/>
                  <a:pt x="11316" y="154"/>
                  <a:pt x="11344" y="150"/>
                </a:cubicBezTo>
                <a:cubicBezTo>
                  <a:pt x="11372" y="147"/>
                  <a:pt x="11401" y="144"/>
                  <a:pt x="11430" y="142"/>
                </a:cubicBezTo>
                <a:cubicBezTo>
                  <a:pt x="11458" y="139"/>
                  <a:pt x="11487" y="138"/>
                  <a:pt x="11515" y="136"/>
                </a:cubicBezTo>
                <a:cubicBezTo>
                  <a:pt x="11543" y="135"/>
                  <a:pt x="11570" y="135"/>
                  <a:pt x="11595" y="135"/>
                </a:cubicBezTo>
                <a:cubicBezTo>
                  <a:pt x="11665" y="135"/>
                  <a:pt x="11731" y="140"/>
                  <a:pt x="11793" y="150"/>
                </a:cubicBezTo>
                <a:cubicBezTo>
                  <a:pt x="11855" y="161"/>
                  <a:pt x="11908" y="179"/>
                  <a:pt x="11954" y="204"/>
                </a:cubicBezTo>
                <a:cubicBezTo>
                  <a:pt x="11999" y="230"/>
                  <a:pt x="12034" y="263"/>
                  <a:pt x="12060" y="304"/>
                </a:cubicBezTo>
                <a:cubicBezTo>
                  <a:pt x="12086" y="345"/>
                  <a:pt x="12099" y="396"/>
                  <a:pt x="12099" y="456"/>
                </a:cubicBezTo>
                <a:cubicBezTo>
                  <a:pt x="12099" y="523"/>
                  <a:pt x="12083" y="578"/>
                  <a:pt x="12052" y="620"/>
                </a:cubicBezTo>
                <a:cubicBezTo>
                  <a:pt x="12020" y="663"/>
                  <a:pt x="11977" y="695"/>
                  <a:pt x="11924" y="717"/>
                </a:cubicBezTo>
                <a:cubicBezTo>
                  <a:pt x="11996" y="738"/>
                  <a:pt x="12053" y="771"/>
                  <a:pt x="12095" y="817"/>
                </a:cubicBezTo>
                <a:cubicBezTo>
                  <a:pt x="12138" y="863"/>
                  <a:pt x="12159" y="928"/>
                  <a:pt x="12159" y="1011"/>
                </a:cubicBezTo>
                <a:cubicBezTo>
                  <a:pt x="12159" y="1134"/>
                  <a:pt x="12114" y="1226"/>
                  <a:pt x="12024" y="1287"/>
                </a:cubicBezTo>
                <a:cubicBezTo>
                  <a:pt x="11934" y="1349"/>
                  <a:pt x="11792" y="1380"/>
                  <a:pt x="11596" y="1380"/>
                </a:cubicBezTo>
                <a:close/>
                <a:moveTo>
                  <a:pt x="11436" y="800"/>
                </a:moveTo>
                <a:lnTo>
                  <a:pt x="11436" y="1230"/>
                </a:lnTo>
                <a:cubicBezTo>
                  <a:pt x="11449" y="1231"/>
                  <a:pt x="11464" y="1232"/>
                  <a:pt x="11482" y="1233"/>
                </a:cubicBezTo>
                <a:cubicBezTo>
                  <a:pt x="11497" y="1235"/>
                  <a:pt x="11515" y="1235"/>
                  <a:pt x="11536" y="1236"/>
                </a:cubicBezTo>
                <a:cubicBezTo>
                  <a:pt x="11556" y="1236"/>
                  <a:pt x="11580" y="1237"/>
                  <a:pt x="11607" y="1237"/>
                </a:cubicBezTo>
                <a:cubicBezTo>
                  <a:pt x="11657" y="1237"/>
                  <a:pt x="11705" y="1234"/>
                  <a:pt x="11751" y="1227"/>
                </a:cubicBezTo>
                <a:cubicBezTo>
                  <a:pt x="11796" y="1221"/>
                  <a:pt x="11836" y="1209"/>
                  <a:pt x="11870" y="1193"/>
                </a:cubicBezTo>
                <a:cubicBezTo>
                  <a:pt x="11904" y="1176"/>
                  <a:pt x="11931" y="1153"/>
                  <a:pt x="11952" y="1124"/>
                </a:cubicBezTo>
                <a:cubicBezTo>
                  <a:pt x="11972" y="1094"/>
                  <a:pt x="11983" y="1057"/>
                  <a:pt x="11983" y="1013"/>
                </a:cubicBezTo>
                <a:cubicBezTo>
                  <a:pt x="11983" y="973"/>
                  <a:pt x="11975" y="939"/>
                  <a:pt x="11960" y="911"/>
                </a:cubicBezTo>
                <a:cubicBezTo>
                  <a:pt x="11944" y="884"/>
                  <a:pt x="11922" y="862"/>
                  <a:pt x="11894" y="845"/>
                </a:cubicBezTo>
                <a:cubicBezTo>
                  <a:pt x="11865" y="829"/>
                  <a:pt x="11830" y="817"/>
                  <a:pt x="11790" y="810"/>
                </a:cubicBezTo>
                <a:cubicBezTo>
                  <a:pt x="11750" y="803"/>
                  <a:pt x="11706" y="800"/>
                  <a:pt x="11656" y="800"/>
                </a:cubicBezTo>
                <a:lnTo>
                  <a:pt x="11436" y="800"/>
                </a:lnTo>
                <a:close/>
                <a:moveTo>
                  <a:pt x="11436" y="662"/>
                </a:moveTo>
                <a:lnTo>
                  <a:pt x="11616" y="662"/>
                </a:lnTo>
                <a:cubicBezTo>
                  <a:pt x="11658" y="662"/>
                  <a:pt x="11698" y="659"/>
                  <a:pt x="11736" y="653"/>
                </a:cubicBezTo>
                <a:cubicBezTo>
                  <a:pt x="11773" y="647"/>
                  <a:pt x="11806" y="637"/>
                  <a:pt x="11834" y="621"/>
                </a:cubicBezTo>
                <a:cubicBezTo>
                  <a:pt x="11861" y="606"/>
                  <a:pt x="11883" y="586"/>
                  <a:pt x="11899" y="561"/>
                </a:cubicBezTo>
                <a:cubicBezTo>
                  <a:pt x="11915" y="537"/>
                  <a:pt x="11923" y="505"/>
                  <a:pt x="11923" y="468"/>
                </a:cubicBezTo>
                <a:cubicBezTo>
                  <a:pt x="11923" y="432"/>
                  <a:pt x="11915" y="403"/>
                  <a:pt x="11898" y="379"/>
                </a:cubicBezTo>
                <a:cubicBezTo>
                  <a:pt x="11882" y="355"/>
                  <a:pt x="11859" y="335"/>
                  <a:pt x="11830" y="321"/>
                </a:cubicBezTo>
                <a:cubicBezTo>
                  <a:pt x="11801" y="306"/>
                  <a:pt x="11767" y="295"/>
                  <a:pt x="11729" y="288"/>
                </a:cubicBezTo>
                <a:cubicBezTo>
                  <a:pt x="11690" y="281"/>
                  <a:pt x="11649" y="277"/>
                  <a:pt x="11605" y="277"/>
                </a:cubicBezTo>
                <a:cubicBezTo>
                  <a:pt x="11562" y="277"/>
                  <a:pt x="11527" y="278"/>
                  <a:pt x="11503" y="279"/>
                </a:cubicBezTo>
                <a:cubicBezTo>
                  <a:pt x="11478" y="280"/>
                  <a:pt x="11456" y="282"/>
                  <a:pt x="11436" y="284"/>
                </a:cubicBezTo>
                <a:lnTo>
                  <a:pt x="11436" y="662"/>
                </a:lnTo>
                <a:close/>
                <a:moveTo>
                  <a:pt x="12339" y="912"/>
                </a:moveTo>
                <a:cubicBezTo>
                  <a:pt x="12339" y="831"/>
                  <a:pt x="12351" y="760"/>
                  <a:pt x="12374" y="700"/>
                </a:cubicBezTo>
                <a:cubicBezTo>
                  <a:pt x="12398" y="639"/>
                  <a:pt x="12429" y="589"/>
                  <a:pt x="12468" y="549"/>
                </a:cubicBezTo>
                <a:cubicBezTo>
                  <a:pt x="12506" y="509"/>
                  <a:pt x="12551" y="479"/>
                  <a:pt x="12602" y="459"/>
                </a:cubicBezTo>
                <a:cubicBezTo>
                  <a:pt x="12652" y="439"/>
                  <a:pt x="12704" y="429"/>
                  <a:pt x="12757" y="429"/>
                </a:cubicBezTo>
                <a:cubicBezTo>
                  <a:pt x="12880" y="429"/>
                  <a:pt x="12975" y="468"/>
                  <a:pt x="13041" y="545"/>
                </a:cubicBezTo>
                <a:cubicBezTo>
                  <a:pt x="13107" y="622"/>
                  <a:pt x="13140" y="739"/>
                  <a:pt x="13140" y="897"/>
                </a:cubicBezTo>
                <a:cubicBezTo>
                  <a:pt x="13140" y="904"/>
                  <a:pt x="13140" y="913"/>
                  <a:pt x="13140" y="924"/>
                </a:cubicBezTo>
                <a:cubicBezTo>
                  <a:pt x="13140" y="935"/>
                  <a:pt x="13139" y="945"/>
                  <a:pt x="13138" y="955"/>
                </a:cubicBezTo>
                <a:lnTo>
                  <a:pt x="12510" y="955"/>
                </a:lnTo>
                <a:cubicBezTo>
                  <a:pt x="12517" y="1050"/>
                  <a:pt x="12544" y="1122"/>
                  <a:pt x="12593" y="1172"/>
                </a:cubicBezTo>
                <a:cubicBezTo>
                  <a:pt x="12641" y="1221"/>
                  <a:pt x="12716" y="1246"/>
                  <a:pt x="12818" y="1246"/>
                </a:cubicBezTo>
                <a:cubicBezTo>
                  <a:pt x="12876" y="1246"/>
                  <a:pt x="12925" y="1241"/>
                  <a:pt x="12964" y="1231"/>
                </a:cubicBezTo>
                <a:cubicBezTo>
                  <a:pt x="13004" y="1221"/>
                  <a:pt x="13033" y="1211"/>
                  <a:pt x="13053" y="1202"/>
                </a:cubicBezTo>
                <a:lnTo>
                  <a:pt x="13076" y="1339"/>
                </a:lnTo>
                <a:cubicBezTo>
                  <a:pt x="13056" y="1350"/>
                  <a:pt x="13021" y="1361"/>
                  <a:pt x="12971" y="1373"/>
                </a:cubicBezTo>
                <a:cubicBezTo>
                  <a:pt x="12921" y="1384"/>
                  <a:pt x="12864" y="1390"/>
                  <a:pt x="12801" y="1390"/>
                </a:cubicBezTo>
                <a:cubicBezTo>
                  <a:pt x="12721" y="1390"/>
                  <a:pt x="12652" y="1378"/>
                  <a:pt x="12594" y="1354"/>
                </a:cubicBezTo>
                <a:cubicBezTo>
                  <a:pt x="12535" y="1330"/>
                  <a:pt x="12487" y="1297"/>
                  <a:pt x="12450" y="1255"/>
                </a:cubicBezTo>
                <a:cubicBezTo>
                  <a:pt x="12412" y="1212"/>
                  <a:pt x="12384" y="1162"/>
                  <a:pt x="12366" y="1104"/>
                </a:cubicBezTo>
                <a:cubicBezTo>
                  <a:pt x="12348" y="1045"/>
                  <a:pt x="12339" y="982"/>
                  <a:pt x="12339" y="912"/>
                </a:cubicBezTo>
                <a:close/>
                <a:moveTo>
                  <a:pt x="12968" y="822"/>
                </a:moveTo>
                <a:cubicBezTo>
                  <a:pt x="12970" y="748"/>
                  <a:pt x="12951" y="687"/>
                  <a:pt x="12913" y="640"/>
                </a:cubicBezTo>
                <a:cubicBezTo>
                  <a:pt x="12875" y="592"/>
                  <a:pt x="12822" y="568"/>
                  <a:pt x="12755" y="568"/>
                </a:cubicBezTo>
                <a:cubicBezTo>
                  <a:pt x="12717" y="568"/>
                  <a:pt x="12684" y="576"/>
                  <a:pt x="12656" y="590"/>
                </a:cubicBezTo>
                <a:cubicBezTo>
                  <a:pt x="12627" y="605"/>
                  <a:pt x="12602" y="624"/>
                  <a:pt x="12582" y="648"/>
                </a:cubicBezTo>
                <a:cubicBezTo>
                  <a:pt x="12562" y="671"/>
                  <a:pt x="12547" y="698"/>
                  <a:pt x="12536" y="729"/>
                </a:cubicBezTo>
                <a:cubicBezTo>
                  <a:pt x="12524" y="759"/>
                  <a:pt x="12517" y="791"/>
                  <a:pt x="12513" y="822"/>
                </a:cubicBezTo>
                <a:lnTo>
                  <a:pt x="12968" y="822"/>
                </a:lnTo>
                <a:close/>
                <a:moveTo>
                  <a:pt x="13589" y="1251"/>
                </a:moveTo>
                <a:cubicBezTo>
                  <a:pt x="13656" y="1251"/>
                  <a:pt x="13706" y="1242"/>
                  <a:pt x="13738" y="1225"/>
                </a:cubicBezTo>
                <a:cubicBezTo>
                  <a:pt x="13771" y="1207"/>
                  <a:pt x="13787" y="1179"/>
                  <a:pt x="13787" y="1140"/>
                </a:cubicBezTo>
                <a:cubicBezTo>
                  <a:pt x="13787" y="1100"/>
                  <a:pt x="13771" y="1068"/>
                  <a:pt x="13739" y="1044"/>
                </a:cubicBezTo>
                <a:cubicBezTo>
                  <a:pt x="13708" y="1021"/>
                  <a:pt x="13655" y="995"/>
                  <a:pt x="13582" y="965"/>
                </a:cubicBezTo>
                <a:cubicBezTo>
                  <a:pt x="13547" y="951"/>
                  <a:pt x="13513" y="937"/>
                  <a:pt x="13481" y="922"/>
                </a:cubicBezTo>
                <a:cubicBezTo>
                  <a:pt x="13448" y="908"/>
                  <a:pt x="13421" y="890"/>
                  <a:pt x="13397" y="870"/>
                </a:cubicBezTo>
                <a:cubicBezTo>
                  <a:pt x="13374" y="850"/>
                  <a:pt x="13355" y="826"/>
                  <a:pt x="13341" y="798"/>
                </a:cubicBezTo>
                <a:cubicBezTo>
                  <a:pt x="13326" y="769"/>
                  <a:pt x="13319" y="735"/>
                  <a:pt x="13319" y="694"/>
                </a:cubicBezTo>
                <a:cubicBezTo>
                  <a:pt x="13319" y="612"/>
                  <a:pt x="13349" y="548"/>
                  <a:pt x="13409" y="500"/>
                </a:cubicBezTo>
                <a:cubicBezTo>
                  <a:pt x="13469" y="453"/>
                  <a:pt x="13551" y="429"/>
                  <a:pt x="13655" y="429"/>
                </a:cubicBezTo>
                <a:cubicBezTo>
                  <a:pt x="13680" y="429"/>
                  <a:pt x="13706" y="431"/>
                  <a:pt x="13732" y="433"/>
                </a:cubicBezTo>
                <a:cubicBezTo>
                  <a:pt x="13758" y="436"/>
                  <a:pt x="13782" y="440"/>
                  <a:pt x="13805" y="444"/>
                </a:cubicBezTo>
                <a:cubicBezTo>
                  <a:pt x="13827" y="448"/>
                  <a:pt x="13847" y="453"/>
                  <a:pt x="13864" y="457"/>
                </a:cubicBezTo>
                <a:cubicBezTo>
                  <a:pt x="13881" y="462"/>
                  <a:pt x="13894" y="466"/>
                  <a:pt x="13903" y="470"/>
                </a:cubicBezTo>
                <a:lnTo>
                  <a:pt x="13873" y="611"/>
                </a:lnTo>
                <a:cubicBezTo>
                  <a:pt x="13856" y="601"/>
                  <a:pt x="13828" y="592"/>
                  <a:pt x="13790" y="582"/>
                </a:cubicBezTo>
                <a:cubicBezTo>
                  <a:pt x="13753" y="572"/>
                  <a:pt x="13707" y="567"/>
                  <a:pt x="13655" y="567"/>
                </a:cubicBezTo>
                <a:cubicBezTo>
                  <a:pt x="13609" y="567"/>
                  <a:pt x="13569" y="576"/>
                  <a:pt x="13535" y="594"/>
                </a:cubicBezTo>
                <a:cubicBezTo>
                  <a:pt x="13500" y="612"/>
                  <a:pt x="13483" y="641"/>
                  <a:pt x="13483" y="680"/>
                </a:cubicBezTo>
                <a:cubicBezTo>
                  <a:pt x="13483" y="700"/>
                  <a:pt x="13487" y="717"/>
                  <a:pt x="13495" y="732"/>
                </a:cubicBezTo>
                <a:cubicBezTo>
                  <a:pt x="13502" y="748"/>
                  <a:pt x="13514" y="761"/>
                  <a:pt x="13530" y="774"/>
                </a:cubicBezTo>
                <a:cubicBezTo>
                  <a:pt x="13546" y="786"/>
                  <a:pt x="13566" y="798"/>
                  <a:pt x="13590" y="808"/>
                </a:cubicBezTo>
                <a:cubicBezTo>
                  <a:pt x="13613" y="819"/>
                  <a:pt x="13641" y="830"/>
                  <a:pt x="13674" y="842"/>
                </a:cubicBezTo>
                <a:cubicBezTo>
                  <a:pt x="13717" y="858"/>
                  <a:pt x="13756" y="875"/>
                  <a:pt x="13791" y="890"/>
                </a:cubicBezTo>
                <a:cubicBezTo>
                  <a:pt x="13825" y="906"/>
                  <a:pt x="13854" y="925"/>
                  <a:pt x="13878" y="946"/>
                </a:cubicBezTo>
                <a:cubicBezTo>
                  <a:pt x="13902" y="967"/>
                  <a:pt x="13920" y="993"/>
                  <a:pt x="13933" y="1023"/>
                </a:cubicBezTo>
                <a:cubicBezTo>
                  <a:pt x="13946" y="1053"/>
                  <a:pt x="13953" y="1089"/>
                  <a:pt x="13953" y="1133"/>
                </a:cubicBezTo>
                <a:cubicBezTo>
                  <a:pt x="13953" y="1217"/>
                  <a:pt x="13921" y="1281"/>
                  <a:pt x="13858" y="1325"/>
                </a:cubicBezTo>
                <a:cubicBezTo>
                  <a:pt x="13795" y="1368"/>
                  <a:pt x="13706" y="1390"/>
                  <a:pt x="13589" y="1390"/>
                </a:cubicBezTo>
                <a:cubicBezTo>
                  <a:pt x="13508" y="1390"/>
                  <a:pt x="13445" y="1384"/>
                  <a:pt x="13399" y="1370"/>
                </a:cubicBezTo>
                <a:cubicBezTo>
                  <a:pt x="13353" y="1357"/>
                  <a:pt x="13322" y="1346"/>
                  <a:pt x="13305" y="1339"/>
                </a:cubicBezTo>
                <a:lnTo>
                  <a:pt x="13335" y="1198"/>
                </a:lnTo>
                <a:cubicBezTo>
                  <a:pt x="13354" y="1205"/>
                  <a:pt x="13384" y="1216"/>
                  <a:pt x="13425" y="1230"/>
                </a:cubicBezTo>
                <a:cubicBezTo>
                  <a:pt x="13466" y="1244"/>
                  <a:pt x="13521" y="1251"/>
                  <a:pt x="13589" y="1251"/>
                </a:cubicBezTo>
                <a:close/>
                <a:moveTo>
                  <a:pt x="14376" y="1251"/>
                </a:moveTo>
                <a:cubicBezTo>
                  <a:pt x="14443" y="1251"/>
                  <a:pt x="14492" y="1242"/>
                  <a:pt x="14525" y="1225"/>
                </a:cubicBezTo>
                <a:cubicBezTo>
                  <a:pt x="14557" y="1207"/>
                  <a:pt x="14573" y="1179"/>
                  <a:pt x="14573" y="1140"/>
                </a:cubicBezTo>
                <a:cubicBezTo>
                  <a:pt x="14573" y="1100"/>
                  <a:pt x="14557" y="1068"/>
                  <a:pt x="14526" y="1044"/>
                </a:cubicBezTo>
                <a:cubicBezTo>
                  <a:pt x="14494" y="1021"/>
                  <a:pt x="14442" y="995"/>
                  <a:pt x="14369" y="965"/>
                </a:cubicBezTo>
                <a:cubicBezTo>
                  <a:pt x="14333" y="951"/>
                  <a:pt x="14300" y="937"/>
                  <a:pt x="14267" y="922"/>
                </a:cubicBezTo>
                <a:cubicBezTo>
                  <a:pt x="14235" y="908"/>
                  <a:pt x="14207" y="890"/>
                  <a:pt x="14184" y="870"/>
                </a:cubicBezTo>
                <a:cubicBezTo>
                  <a:pt x="14160" y="850"/>
                  <a:pt x="14141" y="826"/>
                  <a:pt x="14127" y="798"/>
                </a:cubicBezTo>
                <a:cubicBezTo>
                  <a:pt x="14113" y="769"/>
                  <a:pt x="14106" y="735"/>
                  <a:pt x="14106" y="694"/>
                </a:cubicBezTo>
                <a:cubicBezTo>
                  <a:pt x="14106" y="612"/>
                  <a:pt x="14136" y="548"/>
                  <a:pt x="14196" y="500"/>
                </a:cubicBezTo>
                <a:cubicBezTo>
                  <a:pt x="14256" y="453"/>
                  <a:pt x="14338" y="429"/>
                  <a:pt x="14441" y="429"/>
                </a:cubicBezTo>
                <a:cubicBezTo>
                  <a:pt x="14467" y="429"/>
                  <a:pt x="14493" y="431"/>
                  <a:pt x="14519" y="433"/>
                </a:cubicBezTo>
                <a:cubicBezTo>
                  <a:pt x="14544" y="436"/>
                  <a:pt x="14569" y="440"/>
                  <a:pt x="14591" y="444"/>
                </a:cubicBezTo>
                <a:cubicBezTo>
                  <a:pt x="14614" y="448"/>
                  <a:pt x="14633" y="453"/>
                  <a:pt x="14650" y="457"/>
                </a:cubicBezTo>
                <a:cubicBezTo>
                  <a:pt x="14667" y="462"/>
                  <a:pt x="14680" y="466"/>
                  <a:pt x="14690" y="470"/>
                </a:cubicBezTo>
                <a:lnTo>
                  <a:pt x="14660" y="611"/>
                </a:lnTo>
                <a:cubicBezTo>
                  <a:pt x="14642" y="601"/>
                  <a:pt x="14614" y="592"/>
                  <a:pt x="14577" y="582"/>
                </a:cubicBezTo>
                <a:cubicBezTo>
                  <a:pt x="14539" y="572"/>
                  <a:pt x="14494" y="567"/>
                  <a:pt x="14441" y="567"/>
                </a:cubicBezTo>
                <a:cubicBezTo>
                  <a:pt x="14395" y="567"/>
                  <a:pt x="14355" y="576"/>
                  <a:pt x="14321" y="594"/>
                </a:cubicBezTo>
                <a:cubicBezTo>
                  <a:pt x="14287" y="612"/>
                  <a:pt x="14270" y="641"/>
                  <a:pt x="14270" y="680"/>
                </a:cubicBezTo>
                <a:cubicBezTo>
                  <a:pt x="14270" y="700"/>
                  <a:pt x="14274" y="717"/>
                  <a:pt x="14281" y="732"/>
                </a:cubicBezTo>
                <a:cubicBezTo>
                  <a:pt x="14289" y="748"/>
                  <a:pt x="14301" y="761"/>
                  <a:pt x="14317" y="774"/>
                </a:cubicBezTo>
                <a:cubicBezTo>
                  <a:pt x="14333" y="786"/>
                  <a:pt x="14353" y="798"/>
                  <a:pt x="14376" y="808"/>
                </a:cubicBezTo>
                <a:cubicBezTo>
                  <a:pt x="14400" y="819"/>
                  <a:pt x="14428" y="830"/>
                  <a:pt x="14460" y="842"/>
                </a:cubicBezTo>
                <a:cubicBezTo>
                  <a:pt x="14504" y="858"/>
                  <a:pt x="14543" y="875"/>
                  <a:pt x="14577" y="890"/>
                </a:cubicBezTo>
                <a:cubicBezTo>
                  <a:pt x="14611" y="906"/>
                  <a:pt x="14640" y="925"/>
                  <a:pt x="14664" y="946"/>
                </a:cubicBezTo>
                <a:cubicBezTo>
                  <a:pt x="14688" y="967"/>
                  <a:pt x="14707" y="993"/>
                  <a:pt x="14720" y="1023"/>
                </a:cubicBezTo>
                <a:cubicBezTo>
                  <a:pt x="14733" y="1053"/>
                  <a:pt x="14739" y="1089"/>
                  <a:pt x="14739" y="1133"/>
                </a:cubicBezTo>
                <a:cubicBezTo>
                  <a:pt x="14739" y="1217"/>
                  <a:pt x="14708" y="1281"/>
                  <a:pt x="14645" y="1325"/>
                </a:cubicBezTo>
                <a:cubicBezTo>
                  <a:pt x="14582" y="1368"/>
                  <a:pt x="14492" y="1390"/>
                  <a:pt x="14376" y="1390"/>
                </a:cubicBezTo>
                <a:cubicBezTo>
                  <a:pt x="14295" y="1390"/>
                  <a:pt x="14231" y="1384"/>
                  <a:pt x="14186" y="1370"/>
                </a:cubicBezTo>
                <a:cubicBezTo>
                  <a:pt x="14140" y="1357"/>
                  <a:pt x="14108" y="1346"/>
                  <a:pt x="14092" y="1339"/>
                </a:cubicBezTo>
                <a:lnTo>
                  <a:pt x="14122" y="1198"/>
                </a:lnTo>
                <a:cubicBezTo>
                  <a:pt x="14141" y="1205"/>
                  <a:pt x="14171" y="1216"/>
                  <a:pt x="14212" y="1230"/>
                </a:cubicBezTo>
                <a:cubicBezTo>
                  <a:pt x="14253" y="1244"/>
                  <a:pt x="14307" y="1251"/>
                  <a:pt x="14376" y="1251"/>
                </a:cubicBezTo>
                <a:close/>
                <a:moveTo>
                  <a:pt x="14898" y="912"/>
                </a:moveTo>
                <a:cubicBezTo>
                  <a:pt x="14898" y="831"/>
                  <a:pt x="14910" y="760"/>
                  <a:pt x="14933" y="700"/>
                </a:cubicBezTo>
                <a:cubicBezTo>
                  <a:pt x="14957" y="639"/>
                  <a:pt x="14988" y="589"/>
                  <a:pt x="15027" y="549"/>
                </a:cubicBezTo>
                <a:cubicBezTo>
                  <a:pt x="15065" y="509"/>
                  <a:pt x="15110" y="479"/>
                  <a:pt x="15161" y="459"/>
                </a:cubicBezTo>
                <a:cubicBezTo>
                  <a:pt x="15211" y="439"/>
                  <a:pt x="15263" y="429"/>
                  <a:pt x="15316" y="429"/>
                </a:cubicBezTo>
                <a:cubicBezTo>
                  <a:pt x="15439" y="429"/>
                  <a:pt x="15534" y="468"/>
                  <a:pt x="15600" y="545"/>
                </a:cubicBezTo>
                <a:cubicBezTo>
                  <a:pt x="15666" y="622"/>
                  <a:pt x="15699" y="739"/>
                  <a:pt x="15699" y="897"/>
                </a:cubicBezTo>
                <a:cubicBezTo>
                  <a:pt x="15699" y="904"/>
                  <a:pt x="15699" y="913"/>
                  <a:pt x="15699" y="924"/>
                </a:cubicBezTo>
                <a:cubicBezTo>
                  <a:pt x="15699" y="935"/>
                  <a:pt x="15698" y="945"/>
                  <a:pt x="15697" y="955"/>
                </a:cubicBezTo>
                <a:lnTo>
                  <a:pt x="15069" y="955"/>
                </a:lnTo>
                <a:cubicBezTo>
                  <a:pt x="15076" y="1050"/>
                  <a:pt x="15103" y="1122"/>
                  <a:pt x="15152" y="1172"/>
                </a:cubicBezTo>
                <a:cubicBezTo>
                  <a:pt x="15200" y="1221"/>
                  <a:pt x="15275" y="1246"/>
                  <a:pt x="15377" y="1246"/>
                </a:cubicBezTo>
                <a:cubicBezTo>
                  <a:pt x="15435" y="1246"/>
                  <a:pt x="15484" y="1241"/>
                  <a:pt x="15523" y="1231"/>
                </a:cubicBezTo>
                <a:cubicBezTo>
                  <a:pt x="15563" y="1221"/>
                  <a:pt x="15592" y="1211"/>
                  <a:pt x="15612" y="1202"/>
                </a:cubicBezTo>
                <a:lnTo>
                  <a:pt x="15635" y="1339"/>
                </a:lnTo>
                <a:cubicBezTo>
                  <a:pt x="15615" y="1350"/>
                  <a:pt x="15580" y="1361"/>
                  <a:pt x="15530" y="1373"/>
                </a:cubicBezTo>
                <a:cubicBezTo>
                  <a:pt x="15480" y="1384"/>
                  <a:pt x="15423" y="1390"/>
                  <a:pt x="15360" y="1390"/>
                </a:cubicBezTo>
                <a:cubicBezTo>
                  <a:pt x="15280" y="1390"/>
                  <a:pt x="15211" y="1378"/>
                  <a:pt x="15153" y="1354"/>
                </a:cubicBezTo>
                <a:cubicBezTo>
                  <a:pt x="15094" y="1330"/>
                  <a:pt x="15046" y="1297"/>
                  <a:pt x="15009" y="1255"/>
                </a:cubicBezTo>
                <a:cubicBezTo>
                  <a:pt x="14971" y="1212"/>
                  <a:pt x="14943" y="1162"/>
                  <a:pt x="14925" y="1104"/>
                </a:cubicBezTo>
                <a:cubicBezTo>
                  <a:pt x="14907" y="1045"/>
                  <a:pt x="14898" y="982"/>
                  <a:pt x="14898" y="912"/>
                </a:cubicBezTo>
                <a:close/>
                <a:moveTo>
                  <a:pt x="15527" y="822"/>
                </a:moveTo>
                <a:cubicBezTo>
                  <a:pt x="15529" y="748"/>
                  <a:pt x="15510" y="687"/>
                  <a:pt x="15472" y="640"/>
                </a:cubicBezTo>
                <a:cubicBezTo>
                  <a:pt x="15434" y="592"/>
                  <a:pt x="15381" y="568"/>
                  <a:pt x="15314" y="568"/>
                </a:cubicBezTo>
                <a:cubicBezTo>
                  <a:pt x="15276" y="568"/>
                  <a:pt x="15243" y="576"/>
                  <a:pt x="15215" y="590"/>
                </a:cubicBezTo>
                <a:cubicBezTo>
                  <a:pt x="15186" y="605"/>
                  <a:pt x="15161" y="624"/>
                  <a:pt x="15141" y="648"/>
                </a:cubicBezTo>
                <a:cubicBezTo>
                  <a:pt x="15121" y="671"/>
                  <a:pt x="15106" y="698"/>
                  <a:pt x="15095" y="729"/>
                </a:cubicBezTo>
                <a:cubicBezTo>
                  <a:pt x="15083" y="759"/>
                  <a:pt x="15076" y="791"/>
                  <a:pt x="15072" y="822"/>
                </a:cubicBezTo>
                <a:lnTo>
                  <a:pt x="15527" y="822"/>
                </a:lnTo>
                <a:close/>
                <a:moveTo>
                  <a:pt x="16274" y="433"/>
                </a:moveTo>
                <a:cubicBezTo>
                  <a:pt x="16288" y="433"/>
                  <a:pt x="16304" y="434"/>
                  <a:pt x="16322" y="435"/>
                </a:cubicBezTo>
                <a:cubicBezTo>
                  <a:pt x="16340" y="437"/>
                  <a:pt x="16358" y="439"/>
                  <a:pt x="16376" y="442"/>
                </a:cubicBezTo>
                <a:cubicBezTo>
                  <a:pt x="16393" y="445"/>
                  <a:pt x="16410" y="448"/>
                  <a:pt x="16424" y="451"/>
                </a:cubicBezTo>
                <a:cubicBezTo>
                  <a:pt x="16439" y="454"/>
                  <a:pt x="16450" y="457"/>
                  <a:pt x="16457" y="459"/>
                </a:cubicBezTo>
                <a:lnTo>
                  <a:pt x="16429" y="602"/>
                </a:lnTo>
                <a:cubicBezTo>
                  <a:pt x="16416" y="597"/>
                  <a:pt x="16394" y="591"/>
                  <a:pt x="16364" y="585"/>
                </a:cubicBezTo>
                <a:cubicBezTo>
                  <a:pt x="16334" y="578"/>
                  <a:pt x="16296" y="575"/>
                  <a:pt x="16249" y="575"/>
                </a:cubicBezTo>
                <a:cubicBezTo>
                  <a:pt x="16218" y="575"/>
                  <a:pt x="16188" y="578"/>
                  <a:pt x="16158" y="585"/>
                </a:cubicBezTo>
                <a:cubicBezTo>
                  <a:pt x="16128" y="591"/>
                  <a:pt x="16108" y="596"/>
                  <a:pt x="16099" y="598"/>
                </a:cubicBezTo>
                <a:lnTo>
                  <a:pt x="16099" y="1369"/>
                </a:lnTo>
                <a:lnTo>
                  <a:pt x="15935" y="1369"/>
                </a:lnTo>
                <a:lnTo>
                  <a:pt x="15935" y="491"/>
                </a:lnTo>
                <a:cubicBezTo>
                  <a:pt x="15974" y="477"/>
                  <a:pt x="16022" y="464"/>
                  <a:pt x="16080" y="451"/>
                </a:cubicBezTo>
                <a:cubicBezTo>
                  <a:pt x="16137" y="439"/>
                  <a:pt x="16202" y="433"/>
                  <a:pt x="16274" y="433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" name="Headline">
            <a:extLst>
              <a:ext uri="{FF2B5EF4-FFF2-40B4-BE49-F238E27FC236}">
                <a16:creationId xmlns:a16="http://schemas.microsoft.com/office/drawing/2014/main" id="{E2AD79E3-6074-44A2-BC1B-59DFB6E3C4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7813" y="4381500"/>
            <a:ext cx="10415587" cy="2628900"/>
          </a:xfrm>
        </p:spPr>
        <p:txBody>
          <a:bodyPr anchor="b" anchorCtr="0"/>
          <a:lstStyle>
            <a:lvl1pPr>
              <a:defRPr sz="10000" spc="-100" baseline="0"/>
            </a:lvl1pPr>
          </a:lstStyle>
          <a:p>
            <a:r>
              <a:rPr lang="de-DE" dirty="0"/>
              <a:t>Schlussklausel!</a:t>
            </a:r>
          </a:p>
        </p:txBody>
      </p:sp>
      <p:sp>
        <p:nvSpPr>
          <p:cNvPr id="7" name="Foliennummer">
            <a:extLst>
              <a:ext uri="{FF2B5EF4-FFF2-40B4-BE49-F238E27FC236}">
                <a16:creationId xmlns:a16="http://schemas.microsoft.com/office/drawing/2014/main" id="{52D65A70-8E5C-4BEC-9EC8-635E1FA36B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2680000" y="-1260000"/>
            <a:ext cx="684825" cy="1081093"/>
          </a:xfrm>
        </p:spPr>
        <p:txBody>
          <a:bodyPr/>
          <a:lstStyle/>
          <a:p>
            <a:fld id="{45AE314E-4188-4ABD-A5B6-86FE3559438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">
            <a:extLst>
              <a:ext uri="{FF2B5EF4-FFF2-40B4-BE49-F238E27FC236}">
                <a16:creationId xmlns:a16="http://schemas.microsoft.com/office/drawing/2014/main" id="{B8C5E6B5-B6B0-47DF-8960-CAA08BA028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14413" y="-1260000"/>
            <a:ext cx="21665587" cy="1081094"/>
          </a:xfrm>
        </p:spPr>
        <p:txBody>
          <a:bodyPr/>
          <a:lstStyle/>
          <a:p>
            <a:r>
              <a:rPr lang="de-DE"/>
              <a:t>Optionaler Kapitelname</a:t>
            </a:r>
            <a:endParaRPr lang="de-DE" dirty="0"/>
          </a:p>
        </p:txBody>
      </p:sp>
      <p:sp>
        <p:nvSpPr>
          <p:cNvPr id="26" name="INQA Wort-Bild-Marke">
            <a:extLst>
              <a:ext uri="{FF2B5EF4-FFF2-40B4-BE49-F238E27FC236}">
                <a16:creationId xmlns:a16="http://schemas.microsoft.com/office/drawing/2014/main" id="{00243B3C-075C-4580-872B-0140E96C72D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852303" y="2006581"/>
            <a:ext cx="3355361" cy="817200"/>
          </a:xfrm>
          <a:custGeom>
            <a:avLst/>
            <a:gdLst>
              <a:gd name="T0" fmla="*/ 1747 w 13163"/>
              <a:gd name="T1" fmla="*/ 475 h 3211"/>
              <a:gd name="T2" fmla="*/ 697 w 13163"/>
              <a:gd name="T3" fmla="*/ 2261 h 3211"/>
              <a:gd name="T4" fmla="*/ 1384 w 13163"/>
              <a:gd name="T5" fmla="*/ 1436 h 3211"/>
              <a:gd name="T6" fmla="*/ 2101 w 13163"/>
              <a:gd name="T7" fmla="*/ 3179 h 3211"/>
              <a:gd name="T8" fmla="*/ 3980 w 13163"/>
              <a:gd name="T9" fmla="*/ 0 h 3211"/>
              <a:gd name="T10" fmla="*/ 11037 w 13163"/>
              <a:gd name="T11" fmla="*/ 2386 h 3211"/>
              <a:gd name="T12" fmla="*/ 9635 w 13163"/>
              <a:gd name="T13" fmla="*/ 3056 h 3211"/>
              <a:gd name="T14" fmla="*/ 9490 w 13163"/>
              <a:gd name="T15" fmla="*/ 3179 h 3211"/>
              <a:gd name="T16" fmla="*/ 8934 w 13163"/>
              <a:gd name="T17" fmla="*/ 3067 h 3211"/>
              <a:gd name="T18" fmla="*/ 9113 w 13163"/>
              <a:gd name="T19" fmla="*/ 2685 h 3211"/>
              <a:gd name="T20" fmla="*/ 9303 w 13163"/>
              <a:gd name="T21" fmla="*/ 2593 h 3211"/>
              <a:gd name="T22" fmla="*/ 8740 w 13163"/>
              <a:gd name="T23" fmla="*/ 3167 h 3211"/>
              <a:gd name="T24" fmla="*/ 8375 w 13163"/>
              <a:gd name="T25" fmla="*/ 2736 h 3211"/>
              <a:gd name="T26" fmla="*/ 8008 w 13163"/>
              <a:gd name="T27" fmla="*/ 3179 h 3211"/>
              <a:gd name="T28" fmla="*/ 8467 w 13163"/>
              <a:gd name="T29" fmla="*/ 3179 h 3211"/>
              <a:gd name="T30" fmla="*/ 8120 w 13163"/>
              <a:gd name="T31" fmla="*/ 2382 h 3211"/>
              <a:gd name="T32" fmla="*/ 7750 w 13163"/>
              <a:gd name="T33" fmla="*/ 2741 h 3211"/>
              <a:gd name="T34" fmla="*/ 7325 w 13163"/>
              <a:gd name="T35" fmla="*/ 3087 h 3211"/>
              <a:gd name="T36" fmla="*/ 6714 w 13163"/>
              <a:gd name="T37" fmla="*/ 2632 h 3211"/>
              <a:gd name="T38" fmla="*/ 6405 w 13163"/>
              <a:gd name="T39" fmla="*/ 2382 h 3211"/>
              <a:gd name="T40" fmla="*/ 6654 w 13163"/>
              <a:gd name="T41" fmla="*/ 3015 h 3211"/>
              <a:gd name="T42" fmla="*/ 6774 w 13163"/>
              <a:gd name="T43" fmla="*/ 2441 h 3211"/>
              <a:gd name="T44" fmla="*/ 5764 w 13163"/>
              <a:gd name="T45" fmla="*/ 2704 h 3211"/>
              <a:gd name="T46" fmla="*/ 5267 w 13163"/>
              <a:gd name="T47" fmla="*/ 2575 h 3211"/>
              <a:gd name="T48" fmla="*/ 5224 w 13163"/>
              <a:gd name="T49" fmla="*/ 2402 h 3211"/>
              <a:gd name="T50" fmla="*/ 5456 w 13163"/>
              <a:gd name="T51" fmla="*/ 2961 h 3211"/>
              <a:gd name="T52" fmla="*/ 13163 w 13163"/>
              <a:gd name="T53" fmla="*/ 1318 h 3211"/>
              <a:gd name="T54" fmla="*/ 12275 w 13163"/>
              <a:gd name="T55" fmla="*/ 1088 h 3211"/>
              <a:gd name="T56" fmla="*/ 12147 w 13163"/>
              <a:gd name="T57" fmla="*/ 1088 h 3211"/>
              <a:gd name="T58" fmla="*/ 12602 w 13163"/>
              <a:gd name="T59" fmla="*/ 1986 h 3211"/>
              <a:gd name="T60" fmla="*/ 11830 w 13163"/>
              <a:gd name="T61" fmla="*/ 1986 h 3211"/>
              <a:gd name="T62" fmla="*/ 11254 w 13163"/>
              <a:gd name="T63" fmla="*/ 1318 h 3211"/>
              <a:gd name="T64" fmla="*/ 11143 w 13163"/>
              <a:gd name="T65" fmla="*/ 1986 h 3211"/>
              <a:gd name="T66" fmla="*/ 10912 w 13163"/>
              <a:gd name="T67" fmla="*/ 1861 h 3211"/>
              <a:gd name="T68" fmla="*/ 10230 w 13163"/>
              <a:gd name="T69" fmla="*/ 1751 h 3211"/>
              <a:gd name="T70" fmla="*/ 9693 w 13163"/>
              <a:gd name="T71" fmla="*/ 1986 h 3211"/>
              <a:gd name="T72" fmla="*/ 9475 w 13163"/>
              <a:gd name="T73" fmla="*/ 1814 h 3211"/>
              <a:gd name="T74" fmla="*/ 9113 w 13163"/>
              <a:gd name="T75" fmla="*/ 1865 h 3211"/>
              <a:gd name="T76" fmla="*/ 9040 w 13163"/>
              <a:gd name="T77" fmla="*/ 1980 h 3211"/>
              <a:gd name="T78" fmla="*/ 8556 w 13163"/>
              <a:gd name="T79" fmla="*/ 1471 h 3211"/>
              <a:gd name="T80" fmla="*/ 8104 w 13163"/>
              <a:gd name="T81" fmla="*/ 1589 h 3211"/>
              <a:gd name="T82" fmla="*/ 7954 w 13163"/>
              <a:gd name="T83" fmla="*/ 1589 h 3211"/>
              <a:gd name="T84" fmla="*/ 8512 w 13163"/>
              <a:gd name="T85" fmla="*/ 2061 h 3211"/>
              <a:gd name="T86" fmla="*/ 7599 w 13163"/>
              <a:gd name="T87" fmla="*/ 1864 h 3211"/>
              <a:gd name="T88" fmla="*/ 7062 w 13163"/>
              <a:gd name="T89" fmla="*/ 1193 h 3211"/>
              <a:gd name="T90" fmla="*/ 6766 w 13163"/>
              <a:gd name="T91" fmla="*/ 1675 h 3211"/>
              <a:gd name="T92" fmla="*/ 6431 w 13163"/>
              <a:gd name="T93" fmla="*/ 1193 h 3211"/>
              <a:gd name="T94" fmla="*/ 6175 w 13163"/>
              <a:gd name="T95" fmla="*/ 1864 h 3211"/>
              <a:gd name="T96" fmla="*/ 5639 w 13163"/>
              <a:gd name="T97" fmla="*/ 1193 h 3211"/>
              <a:gd name="T98" fmla="*/ 5031 w 13163"/>
              <a:gd name="T99" fmla="*/ 1307 h 3211"/>
              <a:gd name="T100" fmla="*/ 5349 w 13163"/>
              <a:gd name="T101" fmla="*/ 1986 h 3211"/>
              <a:gd name="T102" fmla="*/ 9824 w 13163"/>
              <a:gd name="T103" fmla="*/ 123 h 3211"/>
              <a:gd name="T104" fmla="*/ 9438 w 13163"/>
              <a:gd name="T105" fmla="*/ 0 h 3211"/>
              <a:gd name="T106" fmla="*/ 8826 w 13163"/>
              <a:gd name="T107" fmla="*/ 0 h 3211"/>
              <a:gd name="T108" fmla="*/ 7866 w 13163"/>
              <a:gd name="T109" fmla="*/ 0 h 3211"/>
              <a:gd name="T110" fmla="*/ 7568 w 13163"/>
              <a:gd name="T111" fmla="*/ 154 h 3211"/>
              <a:gd name="T112" fmla="*/ 7717 w 13163"/>
              <a:gd name="T113" fmla="*/ 172 h 3211"/>
              <a:gd name="T114" fmla="*/ 7400 w 13163"/>
              <a:gd name="T115" fmla="*/ 607 h 3211"/>
              <a:gd name="T116" fmla="*/ 6944 w 13163"/>
              <a:gd name="T117" fmla="*/ 793 h 3211"/>
              <a:gd name="T118" fmla="*/ 6203 w 13163"/>
              <a:gd name="T119" fmla="*/ 0 h 3211"/>
              <a:gd name="T120" fmla="*/ 5640 w 13163"/>
              <a:gd name="T121" fmla="*/ 526 h 3211"/>
              <a:gd name="T122" fmla="*/ 5369 w 13163"/>
              <a:gd name="T123" fmla="*/ 354 h 3211"/>
              <a:gd name="T124" fmla="*/ 4815 w 13163"/>
              <a:gd name="T125" fmla="*/ 0 h 3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163" h="3211">
                <a:moveTo>
                  <a:pt x="2434" y="2490"/>
                </a:moveTo>
                <a:lnTo>
                  <a:pt x="2662" y="2019"/>
                </a:lnTo>
                <a:lnTo>
                  <a:pt x="2890" y="2490"/>
                </a:lnTo>
                <a:lnTo>
                  <a:pt x="2434" y="2490"/>
                </a:lnTo>
                <a:close/>
                <a:moveTo>
                  <a:pt x="1801" y="3006"/>
                </a:moveTo>
                <a:lnTo>
                  <a:pt x="1673" y="2863"/>
                </a:lnTo>
                <a:cubicBezTo>
                  <a:pt x="1805" y="2701"/>
                  <a:pt x="1884" y="2494"/>
                  <a:pt x="1884" y="2268"/>
                </a:cubicBezTo>
                <a:cubicBezTo>
                  <a:pt x="1884" y="2089"/>
                  <a:pt x="1834" y="1922"/>
                  <a:pt x="1747" y="1779"/>
                </a:cubicBezTo>
                <a:lnTo>
                  <a:pt x="1747" y="475"/>
                </a:lnTo>
                <a:lnTo>
                  <a:pt x="2422" y="1768"/>
                </a:lnTo>
                <a:lnTo>
                  <a:pt x="1801" y="3006"/>
                </a:lnTo>
                <a:close/>
                <a:moveTo>
                  <a:pt x="942" y="2847"/>
                </a:moveTo>
                <a:cubicBezTo>
                  <a:pt x="622" y="2847"/>
                  <a:pt x="363" y="2588"/>
                  <a:pt x="363" y="2268"/>
                </a:cubicBezTo>
                <a:cubicBezTo>
                  <a:pt x="363" y="1949"/>
                  <a:pt x="622" y="1689"/>
                  <a:pt x="942" y="1689"/>
                </a:cubicBezTo>
                <a:cubicBezTo>
                  <a:pt x="1261" y="1689"/>
                  <a:pt x="1521" y="1949"/>
                  <a:pt x="1521" y="2268"/>
                </a:cubicBezTo>
                <a:cubicBezTo>
                  <a:pt x="1521" y="2386"/>
                  <a:pt x="1485" y="2496"/>
                  <a:pt x="1425" y="2587"/>
                </a:cubicBezTo>
                <a:lnTo>
                  <a:pt x="1128" y="2257"/>
                </a:lnTo>
                <a:lnTo>
                  <a:pt x="697" y="2261"/>
                </a:lnTo>
                <a:lnTo>
                  <a:pt x="1180" y="2796"/>
                </a:lnTo>
                <a:cubicBezTo>
                  <a:pt x="1107" y="2829"/>
                  <a:pt x="1027" y="2847"/>
                  <a:pt x="942" y="2847"/>
                </a:cubicBezTo>
                <a:close/>
                <a:moveTo>
                  <a:pt x="2902" y="1768"/>
                </a:moveTo>
                <a:lnTo>
                  <a:pt x="2902" y="0"/>
                </a:lnTo>
                <a:lnTo>
                  <a:pt x="2539" y="0"/>
                </a:lnTo>
                <a:lnTo>
                  <a:pt x="2539" y="1265"/>
                </a:lnTo>
                <a:lnTo>
                  <a:pt x="1871" y="0"/>
                </a:lnTo>
                <a:lnTo>
                  <a:pt x="1384" y="0"/>
                </a:lnTo>
                <a:lnTo>
                  <a:pt x="1384" y="1436"/>
                </a:lnTo>
                <a:cubicBezTo>
                  <a:pt x="1267" y="1374"/>
                  <a:pt x="1136" y="1336"/>
                  <a:pt x="997" y="1328"/>
                </a:cubicBezTo>
                <a:lnTo>
                  <a:pt x="997" y="0"/>
                </a:lnTo>
                <a:lnTo>
                  <a:pt x="634" y="0"/>
                </a:lnTo>
                <a:lnTo>
                  <a:pt x="634" y="1378"/>
                </a:lnTo>
                <a:cubicBezTo>
                  <a:pt x="265" y="1506"/>
                  <a:pt x="0" y="1856"/>
                  <a:pt x="0" y="2268"/>
                </a:cubicBezTo>
                <a:cubicBezTo>
                  <a:pt x="0" y="2789"/>
                  <a:pt x="421" y="3211"/>
                  <a:pt x="942" y="3211"/>
                </a:cubicBezTo>
                <a:cubicBezTo>
                  <a:pt x="1121" y="3211"/>
                  <a:pt x="1288" y="3161"/>
                  <a:pt x="1430" y="3074"/>
                </a:cubicBezTo>
                <a:lnTo>
                  <a:pt x="1525" y="3179"/>
                </a:lnTo>
                <a:lnTo>
                  <a:pt x="2101" y="3179"/>
                </a:lnTo>
                <a:lnTo>
                  <a:pt x="2290" y="2787"/>
                </a:lnTo>
                <a:lnTo>
                  <a:pt x="3034" y="2787"/>
                </a:lnTo>
                <a:lnTo>
                  <a:pt x="3224" y="3179"/>
                </a:lnTo>
                <a:lnTo>
                  <a:pt x="3610" y="3179"/>
                </a:lnTo>
                <a:lnTo>
                  <a:pt x="2902" y="1768"/>
                </a:lnTo>
                <a:close/>
                <a:moveTo>
                  <a:pt x="3980" y="3179"/>
                </a:moveTo>
                <a:lnTo>
                  <a:pt x="4173" y="3179"/>
                </a:lnTo>
                <a:lnTo>
                  <a:pt x="4173" y="0"/>
                </a:lnTo>
                <a:lnTo>
                  <a:pt x="3980" y="0"/>
                </a:lnTo>
                <a:lnTo>
                  <a:pt x="3980" y="3179"/>
                </a:lnTo>
                <a:close/>
                <a:moveTo>
                  <a:pt x="10404" y="2386"/>
                </a:moveTo>
                <a:lnTo>
                  <a:pt x="10404" y="2511"/>
                </a:lnTo>
                <a:lnTo>
                  <a:pt x="10648" y="2511"/>
                </a:lnTo>
                <a:lnTo>
                  <a:pt x="10648" y="3179"/>
                </a:lnTo>
                <a:lnTo>
                  <a:pt x="10793" y="3179"/>
                </a:lnTo>
                <a:lnTo>
                  <a:pt x="10793" y="2511"/>
                </a:lnTo>
                <a:lnTo>
                  <a:pt x="11037" y="2511"/>
                </a:lnTo>
                <a:lnTo>
                  <a:pt x="11037" y="2386"/>
                </a:lnTo>
                <a:lnTo>
                  <a:pt x="10404" y="2386"/>
                </a:lnTo>
                <a:close/>
                <a:moveTo>
                  <a:pt x="10158" y="3179"/>
                </a:moveTo>
                <a:lnTo>
                  <a:pt x="10302" y="3179"/>
                </a:lnTo>
                <a:lnTo>
                  <a:pt x="10302" y="2386"/>
                </a:lnTo>
                <a:lnTo>
                  <a:pt x="10158" y="2386"/>
                </a:lnTo>
                <a:lnTo>
                  <a:pt x="10158" y="3179"/>
                </a:lnTo>
                <a:close/>
                <a:moveTo>
                  <a:pt x="10027" y="3179"/>
                </a:moveTo>
                <a:lnTo>
                  <a:pt x="10027" y="3056"/>
                </a:lnTo>
                <a:lnTo>
                  <a:pt x="9635" y="3056"/>
                </a:lnTo>
                <a:lnTo>
                  <a:pt x="9635" y="2824"/>
                </a:lnTo>
                <a:lnTo>
                  <a:pt x="9959" y="2824"/>
                </a:lnTo>
                <a:lnTo>
                  <a:pt x="9959" y="2704"/>
                </a:lnTo>
                <a:lnTo>
                  <a:pt x="9635" y="2704"/>
                </a:lnTo>
                <a:lnTo>
                  <a:pt x="9635" y="2509"/>
                </a:lnTo>
                <a:lnTo>
                  <a:pt x="9999" y="2509"/>
                </a:lnTo>
                <a:lnTo>
                  <a:pt x="9999" y="2386"/>
                </a:lnTo>
                <a:lnTo>
                  <a:pt x="9490" y="2386"/>
                </a:lnTo>
                <a:lnTo>
                  <a:pt x="9490" y="3179"/>
                </a:lnTo>
                <a:lnTo>
                  <a:pt x="10027" y="3179"/>
                </a:lnTo>
                <a:close/>
                <a:moveTo>
                  <a:pt x="9009" y="2822"/>
                </a:moveTo>
                <a:cubicBezTo>
                  <a:pt x="9067" y="2822"/>
                  <a:pt x="9112" y="2831"/>
                  <a:pt x="9145" y="2848"/>
                </a:cubicBezTo>
                <a:cubicBezTo>
                  <a:pt x="9178" y="2866"/>
                  <a:pt x="9194" y="2897"/>
                  <a:pt x="9194" y="2942"/>
                </a:cubicBezTo>
                <a:cubicBezTo>
                  <a:pt x="9194" y="2967"/>
                  <a:pt x="9189" y="2988"/>
                  <a:pt x="9178" y="3004"/>
                </a:cubicBezTo>
                <a:cubicBezTo>
                  <a:pt x="9167" y="3020"/>
                  <a:pt x="9152" y="3033"/>
                  <a:pt x="9133" y="3042"/>
                </a:cubicBezTo>
                <a:cubicBezTo>
                  <a:pt x="9114" y="3052"/>
                  <a:pt x="9092" y="3058"/>
                  <a:pt x="9067" y="3062"/>
                </a:cubicBezTo>
                <a:cubicBezTo>
                  <a:pt x="9041" y="3066"/>
                  <a:pt x="9014" y="3068"/>
                  <a:pt x="8984" y="3068"/>
                </a:cubicBezTo>
                <a:cubicBezTo>
                  <a:pt x="8969" y="3068"/>
                  <a:pt x="8952" y="3068"/>
                  <a:pt x="8934" y="3067"/>
                </a:cubicBezTo>
                <a:cubicBezTo>
                  <a:pt x="8915" y="3066"/>
                  <a:pt x="8898" y="3065"/>
                  <a:pt x="8882" y="3063"/>
                </a:cubicBezTo>
                <a:lnTo>
                  <a:pt x="8882" y="2822"/>
                </a:lnTo>
                <a:lnTo>
                  <a:pt x="9009" y="2822"/>
                </a:lnTo>
                <a:close/>
                <a:moveTo>
                  <a:pt x="8882" y="2501"/>
                </a:moveTo>
                <a:cubicBezTo>
                  <a:pt x="8894" y="2499"/>
                  <a:pt x="8909" y="2498"/>
                  <a:pt x="8926" y="2497"/>
                </a:cubicBezTo>
                <a:cubicBezTo>
                  <a:pt x="8943" y="2496"/>
                  <a:pt x="8963" y="2496"/>
                  <a:pt x="8985" y="2496"/>
                </a:cubicBezTo>
                <a:cubicBezTo>
                  <a:pt x="9037" y="2496"/>
                  <a:pt x="9079" y="2504"/>
                  <a:pt x="9111" y="2520"/>
                </a:cubicBezTo>
                <a:cubicBezTo>
                  <a:pt x="9144" y="2536"/>
                  <a:pt x="9160" y="2563"/>
                  <a:pt x="9160" y="2601"/>
                </a:cubicBezTo>
                <a:cubicBezTo>
                  <a:pt x="9160" y="2642"/>
                  <a:pt x="9144" y="2670"/>
                  <a:pt x="9113" y="2685"/>
                </a:cubicBezTo>
                <a:cubicBezTo>
                  <a:pt x="9082" y="2701"/>
                  <a:pt x="9039" y="2709"/>
                  <a:pt x="8984" y="2709"/>
                </a:cubicBezTo>
                <a:lnTo>
                  <a:pt x="8882" y="2709"/>
                </a:lnTo>
                <a:lnTo>
                  <a:pt x="8882" y="2501"/>
                </a:lnTo>
                <a:close/>
                <a:moveTo>
                  <a:pt x="9253" y="3127"/>
                </a:moveTo>
                <a:cubicBezTo>
                  <a:pt x="9312" y="3086"/>
                  <a:pt x="9342" y="3025"/>
                  <a:pt x="9342" y="2943"/>
                </a:cubicBezTo>
                <a:cubicBezTo>
                  <a:pt x="9342" y="2895"/>
                  <a:pt x="9330" y="2856"/>
                  <a:pt x="9308" y="2824"/>
                </a:cubicBezTo>
                <a:cubicBezTo>
                  <a:pt x="9285" y="2793"/>
                  <a:pt x="9249" y="2769"/>
                  <a:pt x="9201" y="2753"/>
                </a:cubicBezTo>
                <a:cubicBezTo>
                  <a:pt x="9233" y="2737"/>
                  <a:pt x="9258" y="2716"/>
                  <a:pt x="9276" y="2689"/>
                </a:cubicBezTo>
                <a:cubicBezTo>
                  <a:pt x="9294" y="2663"/>
                  <a:pt x="9303" y="2631"/>
                  <a:pt x="9303" y="2593"/>
                </a:cubicBezTo>
                <a:cubicBezTo>
                  <a:pt x="9303" y="2553"/>
                  <a:pt x="9295" y="2519"/>
                  <a:pt x="9278" y="2491"/>
                </a:cubicBezTo>
                <a:cubicBezTo>
                  <a:pt x="9261" y="2464"/>
                  <a:pt x="9238" y="2442"/>
                  <a:pt x="9208" y="2425"/>
                </a:cubicBezTo>
                <a:cubicBezTo>
                  <a:pt x="9177" y="2408"/>
                  <a:pt x="9142" y="2396"/>
                  <a:pt x="9101" y="2389"/>
                </a:cubicBezTo>
                <a:cubicBezTo>
                  <a:pt x="9059" y="2382"/>
                  <a:pt x="9015" y="2378"/>
                  <a:pt x="8967" y="2378"/>
                </a:cubicBezTo>
                <a:cubicBezTo>
                  <a:pt x="8949" y="2378"/>
                  <a:pt x="8931" y="2379"/>
                  <a:pt x="8911" y="2379"/>
                </a:cubicBezTo>
                <a:cubicBezTo>
                  <a:pt x="8892" y="2380"/>
                  <a:pt x="8872" y="2381"/>
                  <a:pt x="8852" y="2383"/>
                </a:cubicBezTo>
                <a:cubicBezTo>
                  <a:pt x="8833" y="2384"/>
                  <a:pt x="8813" y="2386"/>
                  <a:pt x="8794" y="2389"/>
                </a:cubicBezTo>
                <a:cubicBezTo>
                  <a:pt x="8775" y="2392"/>
                  <a:pt x="8757" y="2395"/>
                  <a:pt x="8740" y="2398"/>
                </a:cubicBezTo>
                <a:lnTo>
                  <a:pt x="8740" y="3167"/>
                </a:lnTo>
                <a:cubicBezTo>
                  <a:pt x="8772" y="3176"/>
                  <a:pt x="8810" y="3181"/>
                  <a:pt x="8852" y="3184"/>
                </a:cubicBezTo>
                <a:cubicBezTo>
                  <a:pt x="8895" y="3187"/>
                  <a:pt x="8937" y="3188"/>
                  <a:pt x="8979" y="3188"/>
                </a:cubicBezTo>
                <a:cubicBezTo>
                  <a:pt x="9102" y="3188"/>
                  <a:pt x="9193" y="3168"/>
                  <a:pt x="9253" y="3127"/>
                </a:cubicBezTo>
                <a:close/>
                <a:moveTo>
                  <a:pt x="8315" y="2509"/>
                </a:moveTo>
                <a:cubicBezTo>
                  <a:pt x="8338" y="2513"/>
                  <a:pt x="8359" y="2520"/>
                  <a:pt x="8376" y="2530"/>
                </a:cubicBezTo>
                <a:cubicBezTo>
                  <a:pt x="8393" y="2540"/>
                  <a:pt x="8406" y="2554"/>
                  <a:pt x="8415" y="2570"/>
                </a:cubicBezTo>
                <a:cubicBezTo>
                  <a:pt x="8425" y="2587"/>
                  <a:pt x="8429" y="2608"/>
                  <a:pt x="8429" y="2632"/>
                </a:cubicBezTo>
                <a:cubicBezTo>
                  <a:pt x="8429" y="2658"/>
                  <a:pt x="8425" y="2679"/>
                  <a:pt x="8415" y="2696"/>
                </a:cubicBezTo>
                <a:cubicBezTo>
                  <a:pt x="8406" y="2713"/>
                  <a:pt x="8393" y="2726"/>
                  <a:pt x="8375" y="2736"/>
                </a:cubicBezTo>
                <a:cubicBezTo>
                  <a:pt x="8357" y="2746"/>
                  <a:pt x="8335" y="2753"/>
                  <a:pt x="8308" y="2757"/>
                </a:cubicBezTo>
                <a:cubicBezTo>
                  <a:pt x="8281" y="2761"/>
                  <a:pt x="8250" y="2763"/>
                  <a:pt x="8215" y="2763"/>
                </a:cubicBezTo>
                <a:lnTo>
                  <a:pt x="8152" y="2763"/>
                </a:lnTo>
                <a:lnTo>
                  <a:pt x="8152" y="2506"/>
                </a:lnTo>
                <a:cubicBezTo>
                  <a:pt x="8178" y="2504"/>
                  <a:pt x="8207" y="2503"/>
                  <a:pt x="8237" y="2503"/>
                </a:cubicBezTo>
                <a:cubicBezTo>
                  <a:pt x="8265" y="2503"/>
                  <a:pt x="8291" y="2505"/>
                  <a:pt x="8315" y="2509"/>
                </a:cubicBezTo>
                <a:close/>
                <a:moveTo>
                  <a:pt x="8120" y="2382"/>
                </a:moveTo>
                <a:cubicBezTo>
                  <a:pt x="8081" y="2385"/>
                  <a:pt x="8043" y="2390"/>
                  <a:pt x="8008" y="2398"/>
                </a:cubicBezTo>
                <a:lnTo>
                  <a:pt x="8008" y="3179"/>
                </a:lnTo>
                <a:lnTo>
                  <a:pt x="8152" y="3179"/>
                </a:lnTo>
                <a:lnTo>
                  <a:pt x="8152" y="2879"/>
                </a:lnTo>
                <a:lnTo>
                  <a:pt x="8222" y="2879"/>
                </a:lnTo>
                <a:lnTo>
                  <a:pt x="8244" y="2879"/>
                </a:lnTo>
                <a:cubicBezTo>
                  <a:pt x="8252" y="2879"/>
                  <a:pt x="8261" y="2879"/>
                  <a:pt x="8271" y="2878"/>
                </a:cubicBezTo>
                <a:cubicBezTo>
                  <a:pt x="8286" y="2896"/>
                  <a:pt x="8302" y="2917"/>
                  <a:pt x="8318" y="2940"/>
                </a:cubicBezTo>
                <a:cubicBezTo>
                  <a:pt x="8335" y="2964"/>
                  <a:pt x="8352" y="2988"/>
                  <a:pt x="8369" y="3015"/>
                </a:cubicBezTo>
                <a:cubicBezTo>
                  <a:pt x="8386" y="3041"/>
                  <a:pt x="8403" y="3068"/>
                  <a:pt x="8420" y="3096"/>
                </a:cubicBezTo>
                <a:cubicBezTo>
                  <a:pt x="8437" y="3124"/>
                  <a:pt x="8452" y="3151"/>
                  <a:pt x="8467" y="3179"/>
                </a:cubicBezTo>
                <a:lnTo>
                  <a:pt x="8628" y="3179"/>
                </a:lnTo>
                <a:cubicBezTo>
                  <a:pt x="8614" y="3149"/>
                  <a:pt x="8599" y="3119"/>
                  <a:pt x="8581" y="3088"/>
                </a:cubicBezTo>
                <a:cubicBezTo>
                  <a:pt x="8564" y="3057"/>
                  <a:pt x="8545" y="3027"/>
                  <a:pt x="8526" y="2998"/>
                </a:cubicBezTo>
                <a:cubicBezTo>
                  <a:pt x="8507" y="2968"/>
                  <a:pt x="8489" y="2941"/>
                  <a:pt x="8470" y="2916"/>
                </a:cubicBezTo>
                <a:cubicBezTo>
                  <a:pt x="8452" y="2891"/>
                  <a:pt x="8436" y="2869"/>
                  <a:pt x="8421" y="2852"/>
                </a:cubicBezTo>
                <a:cubicBezTo>
                  <a:pt x="8527" y="2814"/>
                  <a:pt x="8580" y="2741"/>
                  <a:pt x="8580" y="2633"/>
                </a:cubicBezTo>
                <a:cubicBezTo>
                  <a:pt x="8580" y="2547"/>
                  <a:pt x="8550" y="2483"/>
                  <a:pt x="8489" y="2441"/>
                </a:cubicBezTo>
                <a:cubicBezTo>
                  <a:pt x="8429" y="2399"/>
                  <a:pt x="8341" y="2378"/>
                  <a:pt x="8227" y="2378"/>
                </a:cubicBezTo>
                <a:cubicBezTo>
                  <a:pt x="8196" y="2378"/>
                  <a:pt x="8160" y="2380"/>
                  <a:pt x="8120" y="2382"/>
                </a:cubicBezTo>
                <a:close/>
                <a:moveTo>
                  <a:pt x="7525" y="2540"/>
                </a:moveTo>
                <a:cubicBezTo>
                  <a:pt x="7542" y="2578"/>
                  <a:pt x="7562" y="2627"/>
                  <a:pt x="7585" y="2686"/>
                </a:cubicBezTo>
                <a:cubicBezTo>
                  <a:pt x="7607" y="2745"/>
                  <a:pt x="7631" y="2808"/>
                  <a:pt x="7655" y="2876"/>
                </a:cubicBezTo>
                <a:lnTo>
                  <a:pt x="7395" y="2876"/>
                </a:lnTo>
                <a:cubicBezTo>
                  <a:pt x="7419" y="2808"/>
                  <a:pt x="7443" y="2745"/>
                  <a:pt x="7465" y="2687"/>
                </a:cubicBezTo>
                <a:cubicBezTo>
                  <a:pt x="7488" y="2629"/>
                  <a:pt x="7508" y="2580"/>
                  <a:pt x="7525" y="2540"/>
                </a:cubicBezTo>
                <a:close/>
                <a:moveTo>
                  <a:pt x="7915" y="3179"/>
                </a:moveTo>
                <a:cubicBezTo>
                  <a:pt x="7885" y="3094"/>
                  <a:pt x="7856" y="3016"/>
                  <a:pt x="7829" y="2944"/>
                </a:cubicBezTo>
                <a:cubicBezTo>
                  <a:pt x="7802" y="2873"/>
                  <a:pt x="7776" y="2805"/>
                  <a:pt x="7750" y="2741"/>
                </a:cubicBezTo>
                <a:cubicBezTo>
                  <a:pt x="7725" y="2677"/>
                  <a:pt x="7700" y="2616"/>
                  <a:pt x="7674" y="2558"/>
                </a:cubicBezTo>
                <a:cubicBezTo>
                  <a:pt x="7649" y="2500"/>
                  <a:pt x="7623" y="2443"/>
                  <a:pt x="7597" y="2386"/>
                </a:cubicBezTo>
                <a:lnTo>
                  <a:pt x="7459" y="2386"/>
                </a:lnTo>
                <a:cubicBezTo>
                  <a:pt x="7432" y="2443"/>
                  <a:pt x="7406" y="2500"/>
                  <a:pt x="7381" y="2558"/>
                </a:cubicBezTo>
                <a:cubicBezTo>
                  <a:pt x="7356" y="2616"/>
                  <a:pt x="7331" y="2677"/>
                  <a:pt x="7305" y="2741"/>
                </a:cubicBezTo>
                <a:cubicBezTo>
                  <a:pt x="7280" y="2805"/>
                  <a:pt x="7254" y="2873"/>
                  <a:pt x="7227" y="2944"/>
                </a:cubicBezTo>
                <a:cubicBezTo>
                  <a:pt x="7200" y="3016"/>
                  <a:pt x="7172" y="3094"/>
                  <a:pt x="7142" y="3179"/>
                </a:cubicBezTo>
                <a:lnTo>
                  <a:pt x="7292" y="3179"/>
                </a:lnTo>
                <a:cubicBezTo>
                  <a:pt x="7303" y="3148"/>
                  <a:pt x="7314" y="3118"/>
                  <a:pt x="7325" y="3087"/>
                </a:cubicBezTo>
                <a:cubicBezTo>
                  <a:pt x="7336" y="3056"/>
                  <a:pt x="7347" y="3024"/>
                  <a:pt x="7358" y="2992"/>
                </a:cubicBezTo>
                <a:lnTo>
                  <a:pt x="7693" y="2992"/>
                </a:lnTo>
                <a:cubicBezTo>
                  <a:pt x="7703" y="3024"/>
                  <a:pt x="7714" y="3056"/>
                  <a:pt x="7726" y="3086"/>
                </a:cubicBezTo>
                <a:cubicBezTo>
                  <a:pt x="7737" y="3117"/>
                  <a:pt x="7748" y="3148"/>
                  <a:pt x="7759" y="3179"/>
                </a:cubicBezTo>
                <a:lnTo>
                  <a:pt x="7915" y="3179"/>
                </a:lnTo>
                <a:close/>
                <a:moveTo>
                  <a:pt x="6599" y="2509"/>
                </a:moveTo>
                <a:cubicBezTo>
                  <a:pt x="6623" y="2513"/>
                  <a:pt x="6643" y="2520"/>
                  <a:pt x="6661" y="2530"/>
                </a:cubicBezTo>
                <a:cubicBezTo>
                  <a:pt x="6678" y="2540"/>
                  <a:pt x="6691" y="2554"/>
                  <a:pt x="6700" y="2570"/>
                </a:cubicBezTo>
                <a:cubicBezTo>
                  <a:pt x="6709" y="2587"/>
                  <a:pt x="6714" y="2608"/>
                  <a:pt x="6714" y="2632"/>
                </a:cubicBezTo>
                <a:cubicBezTo>
                  <a:pt x="6714" y="2658"/>
                  <a:pt x="6709" y="2679"/>
                  <a:pt x="6700" y="2696"/>
                </a:cubicBezTo>
                <a:cubicBezTo>
                  <a:pt x="6691" y="2713"/>
                  <a:pt x="6677" y="2726"/>
                  <a:pt x="6660" y="2736"/>
                </a:cubicBezTo>
                <a:cubicBezTo>
                  <a:pt x="6642" y="2746"/>
                  <a:pt x="6619" y="2753"/>
                  <a:pt x="6593" y="2757"/>
                </a:cubicBezTo>
                <a:cubicBezTo>
                  <a:pt x="6566" y="2761"/>
                  <a:pt x="6535" y="2763"/>
                  <a:pt x="6500" y="2763"/>
                </a:cubicBezTo>
                <a:lnTo>
                  <a:pt x="6437" y="2763"/>
                </a:lnTo>
                <a:lnTo>
                  <a:pt x="6437" y="2506"/>
                </a:lnTo>
                <a:cubicBezTo>
                  <a:pt x="6463" y="2504"/>
                  <a:pt x="6491" y="2503"/>
                  <a:pt x="6522" y="2503"/>
                </a:cubicBezTo>
                <a:cubicBezTo>
                  <a:pt x="6550" y="2503"/>
                  <a:pt x="6576" y="2505"/>
                  <a:pt x="6599" y="2509"/>
                </a:cubicBezTo>
                <a:close/>
                <a:moveTo>
                  <a:pt x="6405" y="2382"/>
                </a:moveTo>
                <a:cubicBezTo>
                  <a:pt x="6365" y="2385"/>
                  <a:pt x="6328" y="2390"/>
                  <a:pt x="6293" y="2398"/>
                </a:cubicBezTo>
                <a:lnTo>
                  <a:pt x="6293" y="3179"/>
                </a:lnTo>
                <a:lnTo>
                  <a:pt x="6437" y="3179"/>
                </a:lnTo>
                <a:lnTo>
                  <a:pt x="6437" y="2879"/>
                </a:lnTo>
                <a:lnTo>
                  <a:pt x="6507" y="2879"/>
                </a:lnTo>
                <a:lnTo>
                  <a:pt x="6529" y="2879"/>
                </a:lnTo>
                <a:cubicBezTo>
                  <a:pt x="6536" y="2879"/>
                  <a:pt x="6545" y="2879"/>
                  <a:pt x="6556" y="2878"/>
                </a:cubicBezTo>
                <a:cubicBezTo>
                  <a:pt x="6571" y="2896"/>
                  <a:pt x="6586" y="2917"/>
                  <a:pt x="6603" y="2940"/>
                </a:cubicBezTo>
                <a:cubicBezTo>
                  <a:pt x="6620" y="2964"/>
                  <a:pt x="6637" y="2988"/>
                  <a:pt x="6654" y="3015"/>
                </a:cubicBezTo>
                <a:cubicBezTo>
                  <a:pt x="6671" y="3041"/>
                  <a:pt x="6688" y="3068"/>
                  <a:pt x="6705" y="3096"/>
                </a:cubicBezTo>
                <a:cubicBezTo>
                  <a:pt x="6721" y="3124"/>
                  <a:pt x="6737" y="3151"/>
                  <a:pt x="6752" y="3179"/>
                </a:cubicBezTo>
                <a:lnTo>
                  <a:pt x="6913" y="3179"/>
                </a:lnTo>
                <a:cubicBezTo>
                  <a:pt x="6899" y="3149"/>
                  <a:pt x="6883" y="3119"/>
                  <a:pt x="6866" y="3088"/>
                </a:cubicBezTo>
                <a:cubicBezTo>
                  <a:pt x="6848" y="3057"/>
                  <a:pt x="6830" y="3027"/>
                  <a:pt x="6811" y="2998"/>
                </a:cubicBezTo>
                <a:cubicBezTo>
                  <a:pt x="6792" y="2968"/>
                  <a:pt x="6773" y="2941"/>
                  <a:pt x="6755" y="2916"/>
                </a:cubicBezTo>
                <a:cubicBezTo>
                  <a:pt x="6737" y="2891"/>
                  <a:pt x="6720" y="2869"/>
                  <a:pt x="6706" y="2852"/>
                </a:cubicBezTo>
                <a:cubicBezTo>
                  <a:pt x="6812" y="2814"/>
                  <a:pt x="6865" y="2741"/>
                  <a:pt x="6865" y="2633"/>
                </a:cubicBezTo>
                <a:cubicBezTo>
                  <a:pt x="6865" y="2547"/>
                  <a:pt x="6834" y="2483"/>
                  <a:pt x="6774" y="2441"/>
                </a:cubicBezTo>
                <a:cubicBezTo>
                  <a:pt x="6713" y="2399"/>
                  <a:pt x="6626" y="2378"/>
                  <a:pt x="6511" y="2378"/>
                </a:cubicBezTo>
                <a:cubicBezTo>
                  <a:pt x="6480" y="2378"/>
                  <a:pt x="6445" y="2380"/>
                  <a:pt x="6405" y="2382"/>
                </a:cubicBezTo>
                <a:close/>
                <a:moveTo>
                  <a:pt x="6157" y="3179"/>
                </a:moveTo>
                <a:lnTo>
                  <a:pt x="6157" y="3056"/>
                </a:lnTo>
                <a:lnTo>
                  <a:pt x="5764" y="3056"/>
                </a:lnTo>
                <a:lnTo>
                  <a:pt x="5764" y="2824"/>
                </a:lnTo>
                <a:lnTo>
                  <a:pt x="6089" y="2824"/>
                </a:lnTo>
                <a:lnTo>
                  <a:pt x="6089" y="2704"/>
                </a:lnTo>
                <a:lnTo>
                  <a:pt x="5764" y="2704"/>
                </a:lnTo>
                <a:lnTo>
                  <a:pt x="5764" y="2509"/>
                </a:lnTo>
                <a:lnTo>
                  <a:pt x="6129" y="2509"/>
                </a:lnTo>
                <a:lnTo>
                  <a:pt x="6129" y="2386"/>
                </a:lnTo>
                <a:lnTo>
                  <a:pt x="5620" y="2386"/>
                </a:lnTo>
                <a:lnTo>
                  <a:pt x="5620" y="3179"/>
                </a:lnTo>
                <a:lnTo>
                  <a:pt x="6157" y="3179"/>
                </a:lnTo>
                <a:close/>
                <a:moveTo>
                  <a:pt x="4959" y="2506"/>
                </a:moveTo>
                <a:cubicBezTo>
                  <a:pt x="4978" y="2504"/>
                  <a:pt x="5008" y="2503"/>
                  <a:pt x="5051" y="2503"/>
                </a:cubicBezTo>
                <a:cubicBezTo>
                  <a:pt x="5149" y="2503"/>
                  <a:pt x="5221" y="2527"/>
                  <a:pt x="5267" y="2575"/>
                </a:cubicBezTo>
                <a:cubicBezTo>
                  <a:pt x="5314" y="2623"/>
                  <a:pt x="5337" y="2692"/>
                  <a:pt x="5337" y="2782"/>
                </a:cubicBezTo>
                <a:cubicBezTo>
                  <a:pt x="5337" y="2870"/>
                  <a:pt x="5313" y="2939"/>
                  <a:pt x="5265" y="2988"/>
                </a:cubicBezTo>
                <a:cubicBezTo>
                  <a:pt x="5218" y="3038"/>
                  <a:pt x="5145" y="3062"/>
                  <a:pt x="5049" y="3062"/>
                </a:cubicBezTo>
                <a:cubicBezTo>
                  <a:pt x="5025" y="3062"/>
                  <a:pt x="5006" y="3062"/>
                  <a:pt x="4993" y="3062"/>
                </a:cubicBezTo>
                <a:cubicBezTo>
                  <a:pt x="4979" y="3061"/>
                  <a:pt x="4968" y="3061"/>
                  <a:pt x="4959" y="3060"/>
                </a:cubicBezTo>
                <a:lnTo>
                  <a:pt x="4959" y="2506"/>
                </a:lnTo>
                <a:close/>
                <a:moveTo>
                  <a:pt x="5456" y="2601"/>
                </a:moveTo>
                <a:cubicBezTo>
                  <a:pt x="5434" y="2550"/>
                  <a:pt x="5404" y="2508"/>
                  <a:pt x="5365" y="2475"/>
                </a:cubicBezTo>
                <a:cubicBezTo>
                  <a:pt x="5326" y="2442"/>
                  <a:pt x="5279" y="2417"/>
                  <a:pt x="5224" y="2402"/>
                </a:cubicBezTo>
                <a:cubicBezTo>
                  <a:pt x="5169" y="2386"/>
                  <a:pt x="5108" y="2378"/>
                  <a:pt x="5042" y="2378"/>
                </a:cubicBezTo>
                <a:cubicBezTo>
                  <a:pt x="5010" y="2378"/>
                  <a:pt x="4973" y="2379"/>
                  <a:pt x="4932" y="2382"/>
                </a:cubicBezTo>
                <a:cubicBezTo>
                  <a:pt x="4891" y="2384"/>
                  <a:pt x="4852" y="2389"/>
                  <a:pt x="4815" y="2398"/>
                </a:cubicBezTo>
                <a:lnTo>
                  <a:pt x="4815" y="3167"/>
                </a:lnTo>
                <a:cubicBezTo>
                  <a:pt x="4852" y="3176"/>
                  <a:pt x="4890" y="3181"/>
                  <a:pt x="4931" y="3184"/>
                </a:cubicBezTo>
                <a:cubicBezTo>
                  <a:pt x="4971" y="3187"/>
                  <a:pt x="5007" y="3188"/>
                  <a:pt x="5040" y="3188"/>
                </a:cubicBezTo>
                <a:cubicBezTo>
                  <a:pt x="5107" y="3188"/>
                  <a:pt x="5168" y="3180"/>
                  <a:pt x="5223" y="3163"/>
                </a:cubicBezTo>
                <a:cubicBezTo>
                  <a:pt x="5278" y="3147"/>
                  <a:pt x="5326" y="3122"/>
                  <a:pt x="5365" y="3088"/>
                </a:cubicBezTo>
                <a:cubicBezTo>
                  <a:pt x="5404" y="3054"/>
                  <a:pt x="5434" y="3012"/>
                  <a:pt x="5456" y="2961"/>
                </a:cubicBezTo>
                <a:cubicBezTo>
                  <a:pt x="5477" y="2910"/>
                  <a:pt x="5488" y="2851"/>
                  <a:pt x="5488" y="2782"/>
                </a:cubicBezTo>
                <a:cubicBezTo>
                  <a:pt x="5488" y="2712"/>
                  <a:pt x="5477" y="2651"/>
                  <a:pt x="5456" y="2601"/>
                </a:cubicBezTo>
                <a:close/>
                <a:moveTo>
                  <a:pt x="12531" y="1193"/>
                </a:moveTo>
                <a:lnTo>
                  <a:pt x="12531" y="1318"/>
                </a:lnTo>
                <a:lnTo>
                  <a:pt x="12774" y="1318"/>
                </a:lnTo>
                <a:lnTo>
                  <a:pt x="12774" y="1986"/>
                </a:lnTo>
                <a:lnTo>
                  <a:pt x="12920" y="1986"/>
                </a:lnTo>
                <a:lnTo>
                  <a:pt x="12920" y="1318"/>
                </a:lnTo>
                <a:lnTo>
                  <a:pt x="13163" y="1318"/>
                </a:lnTo>
                <a:lnTo>
                  <a:pt x="13163" y="1193"/>
                </a:lnTo>
                <a:lnTo>
                  <a:pt x="12531" y="1193"/>
                </a:lnTo>
                <a:close/>
                <a:moveTo>
                  <a:pt x="12383" y="1088"/>
                </a:moveTo>
                <a:cubicBezTo>
                  <a:pt x="12399" y="1074"/>
                  <a:pt x="12406" y="1056"/>
                  <a:pt x="12406" y="1032"/>
                </a:cubicBezTo>
                <a:cubicBezTo>
                  <a:pt x="12406" y="1008"/>
                  <a:pt x="12399" y="990"/>
                  <a:pt x="12383" y="975"/>
                </a:cubicBezTo>
                <a:cubicBezTo>
                  <a:pt x="12368" y="961"/>
                  <a:pt x="12350" y="954"/>
                  <a:pt x="12330" y="954"/>
                </a:cubicBezTo>
                <a:cubicBezTo>
                  <a:pt x="12309" y="954"/>
                  <a:pt x="12291" y="961"/>
                  <a:pt x="12275" y="975"/>
                </a:cubicBezTo>
                <a:cubicBezTo>
                  <a:pt x="12260" y="990"/>
                  <a:pt x="12252" y="1008"/>
                  <a:pt x="12252" y="1032"/>
                </a:cubicBezTo>
                <a:cubicBezTo>
                  <a:pt x="12252" y="1056"/>
                  <a:pt x="12260" y="1074"/>
                  <a:pt x="12275" y="1088"/>
                </a:cubicBezTo>
                <a:cubicBezTo>
                  <a:pt x="12291" y="1102"/>
                  <a:pt x="12309" y="1109"/>
                  <a:pt x="12330" y="1109"/>
                </a:cubicBezTo>
                <a:cubicBezTo>
                  <a:pt x="12350" y="1109"/>
                  <a:pt x="12368" y="1102"/>
                  <a:pt x="12383" y="1088"/>
                </a:cubicBezTo>
                <a:close/>
                <a:moveTo>
                  <a:pt x="12212" y="1347"/>
                </a:moveTo>
                <a:cubicBezTo>
                  <a:pt x="12229" y="1385"/>
                  <a:pt x="12249" y="1434"/>
                  <a:pt x="12272" y="1493"/>
                </a:cubicBezTo>
                <a:cubicBezTo>
                  <a:pt x="12295" y="1552"/>
                  <a:pt x="12318" y="1615"/>
                  <a:pt x="12343" y="1683"/>
                </a:cubicBezTo>
                <a:lnTo>
                  <a:pt x="12082" y="1683"/>
                </a:lnTo>
                <a:cubicBezTo>
                  <a:pt x="12106" y="1615"/>
                  <a:pt x="12130" y="1552"/>
                  <a:pt x="12152" y="1494"/>
                </a:cubicBezTo>
                <a:cubicBezTo>
                  <a:pt x="12175" y="1436"/>
                  <a:pt x="12195" y="1387"/>
                  <a:pt x="12212" y="1347"/>
                </a:cubicBezTo>
                <a:close/>
                <a:moveTo>
                  <a:pt x="12147" y="1088"/>
                </a:moveTo>
                <a:cubicBezTo>
                  <a:pt x="12163" y="1074"/>
                  <a:pt x="12171" y="1056"/>
                  <a:pt x="12171" y="1032"/>
                </a:cubicBezTo>
                <a:cubicBezTo>
                  <a:pt x="12171" y="1008"/>
                  <a:pt x="12163" y="990"/>
                  <a:pt x="12147" y="975"/>
                </a:cubicBezTo>
                <a:cubicBezTo>
                  <a:pt x="12132" y="961"/>
                  <a:pt x="12113" y="954"/>
                  <a:pt x="12093" y="954"/>
                </a:cubicBezTo>
                <a:cubicBezTo>
                  <a:pt x="12072" y="954"/>
                  <a:pt x="12054" y="961"/>
                  <a:pt x="12039" y="975"/>
                </a:cubicBezTo>
                <a:cubicBezTo>
                  <a:pt x="12024" y="990"/>
                  <a:pt x="12016" y="1008"/>
                  <a:pt x="12016" y="1032"/>
                </a:cubicBezTo>
                <a:cubicBezTo>
                  <a:pt x="12016" y="1056"/>
                  <a:pt x="12024" y="1074"/>
                  <a:pt x="12039" y="1088"/>
                </a:cubicBezTo>
                <a:cubicBezTo>
                  <a:pt x="12054" y="1102"/>
                  <a:pt x="12072" y="1109"/>
                  <a:pt x="12093" y="1109"/>
                </a:cubicBezTo>
                <a:cubicBezTo>
                  <a:pt x="12113" y="1109"/>
                  <a:pt x="12132" y="1102"/>
                  <a:pt x="12147" y="1088"/>
                </a:cubicBezTo>
                <a:close/>
                <a:moveTo>
                  <a:pt x="12602" y="1986"/>
                </a:moveTo>
                <a:cubicBezTo>
                  <a:pt x="12572" y="1901"/>
                  <a:pt x="12544" y="1823"/>
                  <a:pt x="12517" y="1751"/>
                </a:cubicBezTo>
                <a:cubicBezTo>
                  <a:pt x="12490" y="1680"/>
                  <a:pt x="12463" y="1612"/>
                  <a:pt x="12438" y="1548"/>
                </a:cubicBezTo>
                <a:cubicBezTo>
                  <a:pt x="12412" y="1484"/>
                  <a:pt x="12387" y="1423"/>
                  <a:pt x="12362" y="1365"/>
                </a:cubicBezTo>
                <a:cubicBezTo>
                  <a:pt x="12336" y="1307"/>
                  <a:pt x="12311" y="1250"/>
                  <a:pt x="12284" y="1193"/>
                </a:cubicBezTo>
                <a:lnTo>
                  <a:pt x="12146" y="1193"/>
                </a:lnTo>
                <a:cubicBezTo>
                  <a:pt x="12120" y="1250"/>
                  <a:pt x="12094" y="1307"/>
                  <a:pt x="12069" y="1365"/>
                </a:cubicBezTo>
                <a:cubicBezTo>
                  <a:pt x="12043" y="1423"/>
                  <a:pt x="12018" y="1484"/>
                  <a:pt x="11993" y="1548"/>
                </a:cubicBezTo>
                <a:cubicBezTo>
                  <a:pt x="11967" y="1612"/>
                  <a:pt x="11941" y="1680"/>
                  <a:pt x="11914" y="1751"/>
                </a:cubicBezTo>
                <a:cubicBezTo>
                  <a:pt x="11888" y="1823"/>
                  <a:pt x="11859" y="1901"/>
                  <a:pt x="11830" y="1986"/>
                </a:cubicBezTo>
                <a:lnTo>
                  <a:pt x="11980" y="1986"/>
                </a:lnTo>
                <a:cubicBezTo>
                  <a:pt x="11990" y="1955"/>
                  <a:pt x="12001" y="1925"/>
                  <a:pt x="12012" y="1894"/>
                </a:cubicBezTo>
                <a:cubicBezTo>
                  <a:pt x="12023" y="1863"/>
                  <a:pt x="12034" y="1832"/>
                  <a:pt x="12045" y="1800"/>
                </a:cubicBezTo>
                <a:lnTo>
                  <a:pt x="12380" y="1800"/>
                </a:lnTo>
                <a:cubicBezTo>
                  <a:pt x="12390" y="1832"/>
                  <a:pt x="12402" y="1863"/>
                  <a:pt x="12413" y="1893"/>
                </a:cubicBezTo>
                <a:cubicBezTo>
                  <a:pt x="12424" y="1924"/>
                  <a:pt x="12436" y="1955"/>
                  <a:pt x="12446" y="1986"/>
                </a:cubicBezTo>
                <a:lnTo>
                  <a:pt x="12602" y="1986"/>
                </a:lnTo>
                <a:close/>
                <a:moveTo>
                  <a:pt x="11254" y="1193"/>
                </a:moveTo>
                <a:lnTo>
                  <a:pt x="11254" y="1318"/>
                </a:lnTo>
                <a:lnTo>
                  <a:pt x="11498" y="1318"/>
                </a:lnTo>
                <a:lnTo>
                  <a:pt x="11498" y="1986"/>
                </a:lnTo>
                <a:lnTo>
                  <a:pt x="11643" y="1986"/>
                </a:lnTo>
                <a:lnTo>
                  <a:pt x="11643" y="1318"/>
                </a:lnTo>
                <a:lnTo>
                  <a:pt x="11887" y="1318"/>
                </a:lnTo>
                <a:lnTo>
                  <a:pt x="11887" y="1193"/>
                </a:lnTo>
                <a:lnTo>
                  <a:pt x="11254" y="1193"/>
                </a:lnTo>
                <a:close/>
                <a:moveTo>
                  <a:pt x="10999" y="1986"/>
                </a:moveTo>
                <a:lnTo>
                  <a:pt x="11143" y="1986"/>
                </a:lnTo>
                <a:lnTo>
                  <a:pt x="11143" y="1193"/>
                </a:lnTo>
                <a:lnTo>
                  <a:pt x="10999" y="1193"/>
                </a:lnTo>
                <a:lnTo>
                  <a:pt x="10999" y="1986"/>
                </a:lnTo>
                <a:close/>
                <a:moveTo>
                  <a:pt x="10555" y="1861"/>
                </a:moveTo>
                <a:lnTo>
                  <a:pt x="10555" y="1193"/>
                </a:lnTo>
                <a:lnTo>
                  <a:pt x="10411" y="1193"/>
                </a:lnTo>
                <a:lnTo>
                  <a:pt x="10411" y="1986"/>
                </a:lnTo>
                <a:lnTo>
                  <a:pt x="10912" y="1986"/>
                </a:lnTo>
                <a:lnTo>
                  <a:pt x="10912" y="1861"/>
                </a:lnTo>
                <a:lnTo>
                  <a:pt x="10555" y="1861"/>
                </a:lnTo>
                <a:close/>
                <a:moveTo>
                  <a:pt x="9926" y="1347"/>
                </a:moveTo>
                <a:cubicBezTo>
                  <a:pt x="9942" y="1385"/>
                  <a:pt x="9962" y="1434"/>
                  <a:pt x="9985" y="1493"/>
                </a:cubicBezTo>
                <a:cubicBezTo>
                  <a:pt x="10008" y="1552"/>
                  <a:pt x="10032" y="1615"/>
                  <a:pt x="10056" y="1683"/>
                </a:cubicBezTo>
                <a:lnTo>
                  <a:pt x="9795" y="1683"/>
                </a:lnTo>
                <a:cubicBezTo>
                  <a:pt x="9820" y="1615"/>
                  <a:pt x="9843" y="1552"/>
                  <a:pt x="9866" y="1494"/>
                </a:cubicBezTo>
                <a:cubicBezTo>
                  <a:pt x="9888" y="1436"/>
                  <a:pt x="9908" y="1387"/>
                  <a:pt x="9926" y="1347"/>
                </a:cubicBezTo>
                <a:close/>
                <a:moveTo>
                  <a:pt x="10315" y="1986"/>
                </a:moveTo>
                <a:cubicBezTo>
                  <a:pt x="10285" y="1901"/>
                  <a:pt x="10257" y="1823"/>
                  <a:pt x="10230" y="1751"/>
                </a:cubicBezTo>
                <a:cubicBezTo>
                  <a:pt x="10203" y="1680"/>
                  <a:pt x="10177" y="1612"/>
                  <a:pt x="10151" y="1548"/>
                </a:cubicBezTo>
                <a:cubicBezTo>
                  <a:pt x="10125" y="1484"/>
                  <a:pt x="10100" y="1423"/>
                  <a:pt x="10075" y="1365"/>
                </a:cubicBezTo>
                <a:cubicBezTo>
                  <a:pt x="10050" y="1307"/>
                  <a:pt x="10024" y="1250"/>
                  <a:pt x="9997" y="1193"/>
                </a:cubicBezTo>
                <a:lnTo>
                  <a:pt x="9860" y="1193"/>
                </a:lnTo>
                <a:cubicBezTo>
                  <a:pt x="9833" y="1250"/>
                  <a:pt x="9807" y="1307"/>
                  <a:pt x="9782" y="1365"/>
                </a:cubicBezTo>
                <a:cubicBezTo>
                  <a:pt x="9757" y="1423"/>
                  <a:pt x="9731" y="1484"/>
                  <a:pt x="9706" y="1548"/>
                </a:cubicBezTo>
                <a:cubicBezTo>
                  <a:pt x="9680" y="1612"/>
                  <a:pt x="9654" y="1680"/>
                  <a:pt x="9628" y="1751"/>
                </a:cubicBezTo>
                <a:cubicBezTo>
                  <a:pt x="9601" y="1823"/>
                  <a:pt x="9573" y="1901"/>
                  <a:pt x="9543" y="1986"/>
                </a:cubicBezTo>
                <a:lnTo>
                  <a:pt x="9693" y="1986"/>
                </a:lnTo>
                <a:cubicBezTo>
                  <a:pt x="9704" y="1955"/>
                  <a:pt x="9715" y="1925"/>
                  <a:pt x="9726" y="1894"/>
                </a:cubicBezTo>
                <a:cubicBezTo>
                  <a:pt x="9737" y="1863"/>
                  <a:pt x="9748" y="1832"/>
                  <a:pt x="9758" y="1800"/>
                </a:cubicBezTo>
                <a:lnTo>
                  <a:pt x="10093" y="1800"/>
                </a:lnTo>
                <a:cubicBezTo>
                  <a:pt x="10104" y="1832"/>
                  <a:pt x="10115" y="1863"/>
                  <a:pt x="10126" y="1893"/>
                </a:cubicBezTo>
                <a:cubicBezTo>
                  <a:pt x="10138" y="1924"/>
                  <a:pt x="10149" y="1955"/>
                  <a:pt x="10160" y="1986"/>
                </a:cubicBezTo>
                <a:lnTo>
                  <a:pt x="10315" y="1986"/>
                </a:lnTo>
                <a:close/>
                <a:moveTo>
                  <a:pt x="9320" y="1980"/>
                </a:moveTo>
                <a:cubicBezTo>
                  <a:pt x="9360" y="1964"/>
                  <a:pt x="9392" y="1942"/>
                  <a:pt x="9418" y="1914"/>
                </a:cubicBezTo>
                <a:cubicBezTo>
                  <a:pt x="9443" y="1886"/>
                  <a:pt x="9463" y="1853"/>
                  <a:pt x="9475" y="1814"/>
                </a:cubicBezTo>
                <a:cubicBezTo>
                  <a:pt x="9488" y="1776"/>
                  <a:pt x="9494" y="1734"/>
                  <a:pt x="9494" y="1689"/>
                </a:cubicBezTo>
                <a:lnTo>
                  <a:pt x="9494" y="1193"/>
                </a:lnTo>
                <a:lnTo>
                  <a:pt x="9349" y="1193"/>
                </a:lnTo>
                <a:lnTo>
                  <a:pt x="9349" y="1675"/>
                </a:lnTo>
                <a:cubicBezTo>
                  <a:pt x="9349" y="1711"/>
                  <a:pt x="9345" y="1741"/>
                  <a:pt x="9337" y="1767"/>
                </a:cubicBezTo>
                <a:cubicBezTo>
                  <a:pt x="9329" y="1792"/>
                  <a:pt x="9317" y="1813"/>
                  <a:pt x="9302" y="1829"/>
                </a:cubicBezTo>
                <a:cubicBezTo>
                  <a:pt x="9287" y="1845"/>
                  <a:pt x="9270" y="1857"/>
                  <a:pt x="9249" y="1865"/>
                </a:cubicBezTo>
                <a:cubicBezTo>
                  <a:pt x="9229" y="1872"/>
                  <a:pt x="9206" y="1876"/>
                  <a:pt x="9181" y="1876"/>
                </a:cubicBezTo>
                <a:cubicBezTo>
                  <a:pt x="9155" y="1876"/>
                  <a:pt x="9133" y="1872"/>
                  <a:pt x="9113" y="1865"/>
                </a:cubicBezTo>
                <a:cubicBezTo>
                  <a:pt x="9092" y="1857"/>
                  <a:pt x="9075" y="1845"/>
                  <a:pt x="9060" y="1829"/>
                </a:cubicBezTo>
                <a:cubicBezTo>
                  <a:pt x="9045" y="1813"/>
                  <a:pt x="9034" y="1792"/>
                  <a:pt x="9026" y="1767"/>
                </a:cubicBezTo>
                <a:cubicBezTo>
                  <a:pt x="9018" y="1741"/>
                  <a:pt x="9014" y="1711"/>
                  <a:pt x="9014" y="1675"/>
                </a:cubicBezTo>
                <a:lnTo>
                  <a:pt x="9014" y="1193"/>
                </a:lnTo>
                <a:lnTo>
                  <a:pt x="8868" y="1193"/>
                </a:lnTo>
                <a:lnTo>
                  <a:pt x="8868" y="1689"/>
                </a:lnTo>
                <a:cubicBezTo>
                  <a:pt x="8868" y="1734"/>
                  <a:pt x="8874" y="1776"/>
                  <a:pt x="8887" y="1814"/>
                </a:cubicBezTo>
                <a:cubicBezTo>
                  <a:pt x="8899" y="1853"/>
                  <a:pt x="8918" y="1886"/>
                  <a:pt x="8943" y="1914"/>
                </a:cubicBezTo>
                <a:cubicBezTo>
                  <a:pt x="8969" y="1942"/>
                  <a:pt x="9001" y="1964"/>
                  <a:pt x="9040" y="1980"/>
                </a:cubicBezTo>
                <a:cubicBezTo>
                  <a:pt x="9079" y="1995"/>
                  <a:pt x="9125" y="2003"/>
                  <a:pt x="9179" y="2003"/>
                </a:cubicBezTo>
                <a:cubicBezTo>
                  <a:pt x="9234" y="2003"/>
                  <a:pt x="9280" y="1995"/>
                  <a:pt x="9320" y="1980"/>
                </a:cubicBezTo>
                <a:close/>
                <a:moveTo>
                  <a:pt x="8120" y="1471"/>
                </a:moveTo>
                <a:cubicBezTo>
                  <a:pt x="8130" y="1436"/>
                  <a:pt x="8146" y="1406"/>
                  <a:pt x="8166" y="1381"/>
                </a:cubicBezTo>
                <a:cubicBezTo>
                  <a:pt x="8186" y="1356"/>
                  <a:pt x="8211" y="1336"/>
                  <a:pt x="8240" y="1323"/>
                </a:cubicBezTo>
                <a:cubicBezTo>
                  <a:pt x="8269" y="1309"/>
                  <a:pt x="8302" y="1302"/>
                  <a:pt x="8338" y="1302"/>
                </a:cubicBezTo>
                <a:cubicBezTo>
                  <a:pt x="8374" y="1302"/>
                  <a:pt x="8407" y="1309"/>
                  <a:pt x="8436" y="1323"/>
                </a:cubicBezTo>
                <a:cubicBezTo>
                  <a:pt x="8464" y="1336"/>
                  <a:pt x="8489" y="1356"/>
                  <a:pt x="8509" y="1380"/>
                </a:cubicBezTo>
                <a:cubicBezTo>
                  <a:pt x="8529" y="1405"/>
                  <a:pt x="8545" y="1435"/>
                  <a:pt x="8556" y="1471"/>
                </a:cubicBezTo>
                <a:cubicBezTo>
                  <a:pt x="8566" y="1506"/>
                  <a:pt x="8572" y="1546"/>
                  <a:pt x="8572" y="1589"/>
                </a:cubicBezTo>
                <a:cubicBezTo>
                  <a:pt x="8572" y="1633"/>
                  <a:pt x="8566" y="1672"/>
                  <a:pt x="8556" y="1707"/>
                </a:cubicBezTo>
                <a:cubicBezTo>
                  <a:pt x="8545" y="1743"/>
                  <a:pt x="8529" y="1773"/>
                  <a:pt x="8509" y="1798"/>
                </a:cubicBezTo>
                <a:cubicBezTo>
                  <a:pt x="8489" y="1823"/>
                  <a:pt x="8464" y="1842"/>
                  <a:pt x="8436" y="1856"/>
                </a:cubicBezTo>
                <a:cubicBezTo>
                  <a:pt x="8407" y="1869"/>
                  <a:pt x="8374" y="1876"/>
                  <a:pt x="8338" y="1876"/>
                </a:cubicBezTo>
                <a:cubicBezTo>
                  <a:pt x="8302" y="1876"/>
                  <a:pt x="8269" y="1869"/>
                  <a:pt x="8240" y="1856"/>
                </a:cubicBezTo>
                <a:cubicBezTo>
                  <a:pt x="8211" y="1842"/>
                  <a:pt x="8186" y="1823"/>
                  <a:pt x="8166" y="1798"/>
                </a:cubicBezTo>
                <a:cubicBezTo>
                  <a:pt x="8146" y="1773"/>
                  <a:pt x="8130" y="1743"/>
                  <a:pt x="8120" y="1707"/>
                </a:cubicBezTo>
                <a:cubicBezTo>
                  <a:pt x="8109" y="1672"/>
                  <a:pt x="8104" y="1633"/>
                  <a:pt x="8104" y="1589"/>
                </a:cubicBezTo>
                <a:cubicBezTo>
                  <a:pt x="8104" y="1546"/>
                  <a:pt x="8109" y="1506"/>
                  <a:pt x="8120" y="1471"/>
                </a:cubicBezTo>
                <a:close/>
                <a:moveTo>
                  <a:pt x="8692" y="1410"/>
                </a:moveTo>
                <a:cubicBezTo>
                  <a:pt x="8671" y="1359"/>
                  <a:pt x="8643" y="1315"/>
                  <a:pt x="8609" y="1280"/>
                </a:cubicBezTo>
                <a:cubicBezTo>
                  <a:pt x="8574" y="1245"/>
                  <a:pt x="8533" y="1219"/>
                  <a:pt x="8487" y="1201"/>
                </a:cubicBezTo>
                <a:cubicBezTo>
                  <a:pt x="8440" y="1184"/>
                  <a:pt x="8391" y="1175"/>
                  <a:pt x="8339" y="1175"/>
                </a:cubicBezTo>
                <a:cubicBezTo>
                  <a:pt x="8288" y="1175"/>
                  <a:pt x="8238" y="1184"/>
                  <a:pt x="8192" y="1201"/>
                </a:cubicBezTo>
                <a:cubicBezTo>
                  <a:pt x="8145" y="1219"/>
                  <a:pt x="8104" y="1245"/>
                  <a:pt x="8069" y="1280"/>
                </a:cubicBezTo>
                <a:cubicBezTo>
                  <a:pt x="8033" y="1315"/>
                  <a:pt x="8005" y="1359"/>
                  <a:pt x="7985" y="1410"/>
                </a:cubicBezTo>
                <a:cubicBezTo>
                  <a:pt x="7964" y="1462"/>
                  <a:pt x="7954" y="1521"/>
                  <a:pt x="7954" y="1589"/>
                </a:cubicBezTo>
                <a:cubicBezTo>
                  <a:pt x="7954" y="1652"/>
                  <a:pt x="7963" y="1708"/>
                  <a:pt x="7980" y="1757"/>
                </a:cubicBezTo>
                <a:cubicBezTo>
                  <a:pt x="7998" y="1806"/>
                  <a:pt x="8022" y="1848"/>
                  <a:pt x="8052" y="1882"/>
                </a:cubicBezTo>
                <a:cubicBezTo>
                  <a:pt x="8083" y="1916"/>
                  <a:pt x="8118" y="1943"/>
                  <a:pt x="8159" y="1963"/>
                </a:cubicBezTo>
                <a:cubicBezTo>
                  <a:pt x="8200" y="1983"/>
                  <a:pt x="8244" y="1995"/>
                  <a:pt x="8291" y="2000"/>
                </a:cubicBezTo>
                <a:cubicBezTo>
                  <a:pt x="8307" y="2065"/>
                  <a:pt x="8344" y="2113"/>
                  <a:pt x="8402" y="2143"/>
                </a:cubicBezTo>
                <a:cubicBezTo>
                  <a:pt x="8460" y="2173"/>
                  <a:pt x="8538" y="2192"/>
                  <a:pt x="8637" y="2200"/>
                </a:cubicBezTo>
                <a:lnTo>
                  <a:pt x="8669" y="2091"/>
                </a:lnTo>
                <a:cubicBezTo>
                  <a:pt x="8639" y="2089"/>
                  <a:pt x="8611" y="2085"/>
                  <a:pt x="8584" y="2080"/>
                </a:cubicBezTo>
                <a:cubicBezTo>
                  <a:pt x="8557" y="2075"/>
                  <a:pt x="8533" y="2069"/>
                  <a:pt x="8512" y="2061"/>
                </a:cubicBezTo>
                <a:cubicBezTo>
                  <a:pt x="8491" y="2054"/>
                  <a:pt x="8473" y="2044"/>
                  <a:pt x="8459" y="2033"/>
                </a:cubicBezTo>
                <a:cubicBezTo>
                  <a:pt x="8446" y="2021"/>
                  <a:pt x="8438" y="2008"/>
                  <a:pt x="8436" y="1992"/>
                </a:cubicBezTo>
                <a:cubicBezTo>
                  <a:pt x="8477" y="1982"/>
                  <a:pt x="8515" y="1967"/>
                  <a:pt x="8549" y="1946"/>
                </a:cubicBezTo>
                <a:cubicBezTo>
                  <a:pt x="8584" y="1925"/>
                  <a:pt x="8614" y="1897"/>
                  <a:pt x="8640" y="1863"/>
                </a:cubicBezTo>
                <a:cubicBezTo>
                  <a:pt x="8666" y="1829"/>
                  <a:pt x="8686" y="1789"/>
                  <a:pt x="8701" y="1743"/>
                </a:cubicBezTo>
                <a:cubicBezTo>
                  <a:pt x="8715" y="1698"/>
                  <a:pt x="8723" y="1646"/>
                  <a:pt x="8723" y="1589"/>
                </a:cubicBezTo>
                <a:cubicBezTo>
                  <a:pt x="8723" y="1521"/>
                  <a:pt x="8712" y="1462"/>
                  <a:pt x="8692" y="1410"/>
                </a:cubicBezTo>
                <a:close/>
                <a:moveTo>
                  <a:pt x="7599" y="1986"/>
                </a:moveTo>
                <a:lnTo>
                  <a:pt x="7599" y="1864"/>
                </a:lnTo>
                <a:lnTo>
                  <a:pt x="7206" y="1864"/>
                </a:lnTo>
                <a:lnTo>
                  <a:pt x="7206" y="1631"/>
                </a:lnTo>
                <a:lnTo>
                  <a:pt x="7531" y="1631"/>
                </a:lnTo>
                <a:lnTo>
                  <a:pt x="7531" y="1511"/>
                </a:lnTo>
                <a:lnTo>
                  <a:pt x="7206" y="1511"/>
                </a:lnTo>
                <a:lnTo>
                  <a:pt x="7206" y="1316"/>
                </a:lnTo>
                <a:lnTo>
                  <a:pt x="7571" y="1316"/>
                </a:lnTo>
                <a:lnTo>
                  <a:pt x="7571" y="1193"/>
                </a:lnTo>
                <a:lnTo>
                  <a:pt x="7062" y="1193"/>
                </a:lnTo>
                <a:lnTo>
                  <a:pt x="7062" y="1986"/>
                </a:lnTo>
                <a:lnTo>
                  <a:pt x="7599" y="1986"/>
                </a:lnTo>
                <a:close/>
                <a:moveTo>
                  <a:pt x="6737" y="1980"/>
                </a:moveTo>
                <a:cubicBezTo>
                  <a:pt x="6777" y="1964"/>
                  <a:pt x="6809" y="1942"/>
                  <a:pt x="6835" y="1914"/>
                </a:cubicBezTo>
                <a:cubicBezTo>
                  <a:pt x="6861" y="1886"/>
                  <a:pt x="6880" y="1853"/>
                  <a:pt x="6892" y="1814"/>
                </a:cubicBezTo>
                <a:cubicBezTo>
                  <a:pt x="6905" y="1776"/>
                  <a:pt x="6911" y="1734"/>
                  <a:pt x="6911" y="1689"/>
                </a:cubicBezTo>
                <a:lnTo>
                  <a:pt x="6911" y="1193"/>
                </a:lnTo>
                <a:lnTo>
                  <a:pt x="6766" y="1193"/>
                </a:lnTo>
                <a:lnTo>
                  <a:pt x="6766" y="1675"/>
                </a:lnTo>
                <a:cubicBezTo>
                  <a:pt x="6766" y="1711"/>
                  <a:pt x="6762" y="1741"/>
                  <a:pt x="6754" y="1767"/>
                </a:cubicBezTo>
                <a:cubicBezTo>
                  <a:pt x="6746" y="1792"/>
                  <a:pt x="6734" y="1813"/>
                  <a:pt x="6719" y="1829"/>
                </a:cubicBezTo>
                <a:cubicBezTo>
                  <a:pt x="6705" y="1845"/>
                  <a:pt x="6687" y="1857"/>
                  <a:pt x="6666" y="1865"/>
                </a:cubicBezTo>
                <a:cubicBezTo>
                  <a:pt x="6646" y="1872"/>
                  <a:pt x="6623" y="1876"/>
                  <a:pt x="6598" y="1876"/>
                </a:cubicBezTo>
                <a:cubicBezTo>
                  <a:pt x="6573" y="1876"/>
                  <a:pt x="6550" y="1872"/>
                  <a:pt x="6530" y="1865"/>
                </a:cubicBezTo>
                <a:cubicBezTo>
                  <a:pt x="6509" y="1857"/>
                  <a:pt x="6492" y="1845"/>
                  <a:pt x="6477" y="1829"/>
                </a:cubicBezTo>
                <a:cubicBezTo>
                  <a:pt x="6462" y="1813"/>
                  <a:pt x="6451" y="1792"/>
                  <a:pt x="6443" y="1767"/>
                </a:cubicBezTo>
                <a:cubicBezTo>
                  <a:pt x="6435" y="1741"/>
                  <a:pt x="6431" y="1711"/>
                  <a:pt x="6431" y="1675"/>
                </a:cubicBezTo>
                <a:lnTo>
                  <a:pt x="6431" y="1193"/>
                </a:lnTo>
                <a:lnTo>
                  <a:pt x="6285" y="1193"/>
                </a:lnTo>
                <a:lnTo>
                  <a:pt x="6285" y="1689"/>
                </a:lnTo>
                <a:cubicBezTo>
                  <a:pt x="6285" y="1734"/>
                  <a:pt x="6292" y="1776"/>
                  <a:pt x="6304" y="1814"/>
                </a:cubicBezTo>
                <a:cubicBezTo>
                  <a:pt x="6316" y="1853"/>
                  <a:pt x="6335" y="1886"/>
                  <a:pt x="6360" y="1914"/>
                </a:cubicBezTo>
                <a:cubicBezTo>
                  <a:pt x="6386" y="1942"/>
                  <a:pt x="6418" y="1964"/>
                  <a:pt x="6457" y="1980"/>
                </a:cubicBezTo>
                <a:cubicBezTo>
                  <a:pt x="6496" y="1995"/>
                  <a:pt x="6542" y="2003"/>
                  <a:pt x="6597" y="2003"/>
                </a:cubicBezTo>
                <a:cubicBezTo>
                  <a:pt x="6651" y="2003"/>
                  <a:pt x="6698" y="1995"/>
                  <a:pt x="6737" y="1980"/>
                </a:cubicBezTo>
                <a:close/>
                <a:moveTo>
                  <a:pt x="6175" y="1986"/>
                </a:moveTo>
                <a:lnTo>
                  <a:pt x="6175" y="1864"/>
                </a:lnTo>
                <a:lnTo>
                  <a:pt x="5783" y="1864"/>
                </a:lnTo>
                <a:lnTo>
                  <a:pt x="5783" y="1631"/>
                </a:lnTo>
                <a:lnTo>
                  <a:pt x="6108" y="1631"/>
                </a:lnTo>
                <a:lnTo>
                  <a:pt x="6108" y="1511"/>
                </a:lnTo>
                <a:lnTo>
                  <a:pt x="5783" y="1511"/>
                </a:lnTo>
                <a:lnTo>
                  <a:pt x="5783" y="1316"/>
                </a:lnTo>
                <a:lnTo>
                  <a:pt x="6148" y="1316"/>
                </a:lnTo>
                <a:lnTo>
                  <a:pt x="6148" y="1193"/>
                </a:lnTo>
                <a:lnTo>
                  <a:pt x="5639" y="1193"/>
                </a:lnTo>
                <a:lnTo>
                  <a:pt x="5639" y="1986"/>
                </a:lnTo>
                <a:lnTo>
                  <a:pt x="6175" y="1986"/>
                </a:lnTo>
                <a:close/>
                <a:moveTo>
                  <a:pt x="5472" y="1986"/>
                </a:moveTo>
                <a:lnTo>
                  <a:pt x="5472" y="1193"/>
                </a:lnTo>
                <a:lnTo>
                  <a:pt x="5329" y="1193"/>
                </a:lnTo>
                <a:lnTo>
                  <a:pt x="5329" y="1719"/>
                </a:lnTo>
                <a:cubicBezTo>
                  <a:pt x="5303" y="1678"/>
                  <a:pt x="5273" y="1634"/>
                  <a:pt x="5240" y="1586"/>
                </a:cubicBezTo>
                <a:cubicBezTo>
                  <a:pt x="5207" y="1539"/>
                  <a:pt x="5173" y="1491"/>
                  <a:pt x="5137" y="1444"/>
                </a:cubicBezTo>
                <a:cubicBezTo>
                  <a:pt x="5102" y="1397"/>
                  <a:pt x="5067" y="1351"/>
                  <a:pt x="5031" y="1307"/>
                </a:cubicBezTo>
                <a:cubicBezTo>
                  <a:pt x="4996" y="1263"/>
                  <a:pt x="4964" y="1225"/>
                  <a:pt x="4933" y="1193"/>
                </a:cubicBezTo>
                <a:lnTo>
                  <a:pt x="4815" y="1193"/>
                </a:lnTo>
                <a:lnTo>
                  <a:pt x="4815" y="1986"/>
                </a:lnTo>
                <a:lnTo>
                  <a:pt x="4957" y="1986"/>
                </a:lnTo>
                <a:lnTo>
                  <a:pt x="4957" y="1419"/>
                </a:lnTo>
                <a:cubicBezTo>
                  <a:pt x="4989" y="1457"/>
                  <a:pt x="5023" y="1500"/>
                  <a:pt x="5058" y="1547"/>
                </a:cubicBezTo>
                <a:cubicBezTo>
                  <a:pt x="5094" y="1595"/>
                  <a:pt x="5129" y="1644"/>
                  <a:pt x="5163" y="1695"/>
                </a:cubicBezTo>
                <a:cubicBezTo>
                  <a:pt x="5197" y="1746"/>
                  <a:pt x="5230" y="1796"/>
                  <a:pt x="5263" y="1846"/>
                </a:cubicBezTo>
                <a:cubicBezTo>
                  <a:pt x="5295" y="1896"/>
                  <a:pt x="5324" y="1942"/>
                  <a:pt x="5349" y="1986"/>
                </a:cubicBezTo>
                <a:lnTo>
                  <a:pt x="5472" y="1986"/>
                </a:lnTo>
                <a:close/>
                <a:moveTo>
                  <a:pt x="10217" y="793"/>
                </a:moveTo>
                <a:lnTo>
                  <a:pt x="10217" y="671"/>
                </a:lnTo>
                <a:lnTo>
                  <a:pt x="9824" y="671"/>
                </a:lnTo>
                <a:lnTo>
                  <a:pt x="9824" y="438"/>
                </a:lnTo>
                <a:lnTo>
                  <a:pt x="10149" y="438"/>
                </a:lnTo>
                <a:lnTo>
                  <a:pt x="10149" y="318"/>
                </a:lnTo>
                <a:lnTo>
                  <a:pt x="9824" y="318"/>
                </a:lnTo>
                <a:lnTo>
                  <a:pt x="9824" y="123"/>
                </a:lnTo>
                <a:lnTo>
                  <a:pt x="10189" y="123"/>
                </a:lnTo>
                <a:lnTo>
                  <a:pt x="10189" y="0"/>
                </a:lnTo>
                <a:lnTo>
                  <a:pt x="9680" y="0"/>
                </a:lnTo>
                <a:lnTo>
                  <a:pt x="9680" y="793"/>
                </a:lnTo>
                <a:lnTo>
                  <a:pt x="10217" y="793"/>
                </a:lnTo>
                <a:close/>
                <a:moveTo>
                  <a:pt x="9278" y="793"/>
                </a:moveTo>
                <a:cubicBezTo>
                  <a:pt x="9335" y="669"/>
                  <a:pt x="9390" y="540"/>
                  <a:pt x="9443" y="405"/>
                </a:cubicBezTo>
                <a:cubicBezTo>
                  <a:pt x="9496" y="270"/>
                  <a:pt x="9546" y="135"/>
                  <a:pt x="9592" y="0"/>
                </a:cubicBezTo>
                <a:lnTo>
                  <a:pt x="9438" y="0"/>
                </a:lnTo>
                <a:cubicBezTo>
                  <a:pt x="9421" y="54"/>
                  <a:pt x="9402" y="108"/>
                  <a:pt x="9383" y="164"/>
                </a:cubicBezTo>
                <a:cubicBezTo>
                  <a:pt x="9364" y="220"/>
                  <a:pt x="9345" y="275"/>
                  <a:pt x="9325" y="329"/>
                </a:cubicBezTo>
                <a:cubicBezTo>
                  <a:pt x="9306" y="383"/>
                  <a:pt x="9286" y="435"/>
                  <a:pt x="9267" y="485"/>
                </a:cubicBezTo>
                <a:cubicBezTo>
                  <a:pt x="9248" y="535"/>
                  <a:pt x="9230" y="581"/>
                  <a:pt x="9212" y="623"/>
                </a:cubicBezTo>
                <a:cubicBezTo>
                  <a:pt x="9194" y="581"/>
                  <a:pt x="9175" y="535"/>
                  <a:pt x="9156" y="484"/>
                </a:cubicBezTo>
                <a:cubicBezTo>
                  <a:pt x="9137" y="434"/>
                  <a:pt x="9118" y="382"/>
                  <a:pt x="9099" y="328"/>
                </a:cubicBezTo>
                <a:cubicBezTo>
                  <a:pt x="9080" y="274"/>
                  <a:pt x="9060" y="220"/>
                  <a:pt x="9041" y="164"/>
                </a:cubicBezTo>
                <a:cubicBezTo>
                  <a:pt x="9022" y="108"/>
                  <a:pt x="9003" y="54"/>
                  <a:pt x="8985" y="0"/>
                </a:cubicBezTo>
                <a:lnTo>
                  <a:pt x="8826" y="0"/>
                </a:lnTo>
                <a:cubicBezTo>
                  <a:pt x="8872" y="135"/>
                  <a:pt x="8921" y="270"/>
                  <a:pt x="8974" y="405"/>
                </a:cubicBezTo>
                <a:cubicBezTo>
                  <a:pt x="9027" y="540"/>
                  <a:pt x="9082" y="669"/>
                  <a:pt x="9140" y="793"/>
                </a:cubicBezTo>
                <a:lnTo>
                  <a:pt x="9278" y="793"/>
                </a:lnTo>
                <a:close/>
                <a:moveTo>
                  <a:pt x="8599" y="793"/>
                </a:moveTo>
                <a:lnTo>
                  <a:pt x="8744" y="793"/>
                </a:lnTo>
                <a:lnTo>
                  <a:pt x="8744" y="0"/>
                </a:lnTo>
                <a:lnTo>
                  <a:pt x="8599" y="0"/>
                </a:lnTo>
                <a:lnTo>
                  <a:pt x="8599" y="793"/>
                </a:lnTo>
                <a:close/>
                <a:moveTo>
                  <a:pt x="7866" y="0"/>
                </a:moveTo>
                <a:lnTo>
                  <a:pt x="7866" y="125"/>
                </a:lnTo>
                <a:lnTo>
                  <a:pt x="8110" y="125"/>
                </a:lnTo>
                <a:lnTo>
                  <a:pt x="8110" y="793"/>
                </a:lnTo>
                <a:lnTo>
                  <a:pt x="8255" y="793"/>
                </a:lnTo>
                <a:lnTo>
                  <a:pt x="8255" y="125"/>
                </a:lnTo>
                <a:lnTo>
                  <a:pt x="8499" y="125"/>
                </a:lnTo>
                <a:lnTo>
                  <a:pt x="8499" y="0"/>
                </a:lnTo>
                <a:lnTo>
                  <a:pt x="7866" y="0"/>
                </a:lnTo>
                <a:close/>
                <a:moveTo>
                  <a:pt x="7568" y="154"/>
                </a:moveTo>
                <a:cubicBezTo>
                  <a:pt x="7584" y="193"/>
                  <a:pt x="7604" y="241"/>
                  <a:pt x="7627" y="300"/>
                </a:cubicBezTo>
                <a:cubicBezTo>
                  <a:pt x="7650" y="359"/>
                  <a:pt x="7674" y="422"/>
                  <a:pt x="7698" y="490"/>
                </a:cubicBezTo>
                <a:lnTo>
                  <a:pt x="7437" y="490"/>
                </a:lnTo>
                <a:cubicBezTo>
                  <a:pt x="7462" y="422"/>
                  <a:pt x="7485" y="359"/>
                  <a:pt x="7507" y="301"/>
                </a:cubicBezTo>
                <a:cubicBezTo>
                  <a:pt x="7530" y="243"/>
                  <a:pt x="7550" y="194"/>
                  <a:pt x="7568" y="154"/>
                </a:cubicBezTo>
                <a:close/>
                <a:moveTo>
                  <a:pt x="7957" y="793"/>
                </a:moveTo>
                <a:cubicBezTo>
                  <a:pt x="7927" y="708"/>
                  <a:pt x="7899" y="630"/>
                  <a:pt x="7872" y="559"/>
                </a:cubicBezTo>
                <a:cubicBezTo>
                  <a:pt x="7845" y="487"/>
                  <a:pt x="7818" y="419"/>
                  <a:pt x="7793" y="355"/>
                </a:cubicBezTo>
                <a:cubicBezTo>
                  <a:pt x="7767" y="291"/>
                  <a:pt x="7742" y="230"/>
                  <a:pt x="7717" y="172"/>
                </a:cubicBezTo>
                <a:cubicBezTo>
                  <a:pt x="7692" y="114"/>
                  <a:pt x="7666" y="57"/>
                  <a:pt x="7639" y="0"/>
                </a:cubicBezTo>
                <a:lnTo>
                  <a:pt x="7501" y="0"/>
                </a:lnTo>
                <a:cubicBezTo>
                  <a:pt x="7475" y="57"/>
                  <a:pt x="7449" y="114"/>
                  <a:pt x="7424" y="172"/>
                </a:cubicBezTo>
                <a:cubicBezTo>
                  <a:pt x="7399" y="230"/>
                  <a:pt x="7373" y="291"/>
                  <a:pt x="7348" y="355"/>
                </a:cubicBezTo>
                <a:cubicBezTo>
                  <a:pt x="7322" y="419"/>
                  <a:pt x="7296" y="487"/>
                  <a:pt x="7270" y="559"/>
                </a:cubicBezTo>
                <a:cubicBezTo>
                  <a:pt x="7243" y="630"/>
                  <a:pt x="7215" y="708"/>
                  <a:pt x="7185" y="793"/>
                </a:cubicBezTo>
                <a:lnTo>
                  <a:pt x="7335" y="793"/>
                </a:lnTo>
                <a:cubicBezTo>
                  <a:pt x="7345" y="763"/>
                  <a:pt x="7356" y="732"/>
                  <a:pt x="7367" y="701"/>
                </a:cubicBezTo>
                <a:cubicBezTo>
                  <a:pt x="7379" y="670"/>
                  <a:pt x="7389" y="639"/>
                  <a:pt x="7400" y="607"/>
                </a:cubicBezTo>
                <a:lnTo>
                  <a:pt x="7735" y="607"/>
                </a:lnTo>
                <a:cubicBezTo>
                  <a:pt x="7746" y="639"/>
                  <a:pt x="7757" y="670"/>
                  <a:pt x="7768" y="700"/>
                </a:cubicBezTo>
                <a:cubicBezTo>
                  <a:pt x="7780" y="731"/>
                  <a:pt x="7791" y="762"/>
                  <a:pt x="7801" y="793"/>
                </a:cubicBezTo>
                <a:lnTo>
                  <a:pt x="7957" y="793"/>
                </a:lnTo>
                <a:close/>
                <a:moveTo>
                  <a:pt x="6944" y="793"/>
                </a:moveTo>
                <a:lnTo>
                  <a:pt x="7088" y="793"/>
                </a:lnTo>
                <a:lnTo>
                  <a:pt x="7088" y="0"/>
                </a:lnTo>
                <a:lnTo>
                  <a:pt x="6944" y="0"/>
                </a:lnTo>
                <a:lnTo>
                  <a:pt x="6944" y="793"/>
                </a:lnTo>
                <a:close/>
                <a:moveTo>
                  <a:pt x="6203" y="0"/>
                </a:moveTo>
                <a:lnTo>
                  <a:pt x="6203" y="125"/>
                </a:lnTo>
                <a:lnTo>
                  <a:pt x="6446" y="125"/>
                </a:lnTo>
                <a:lnTo>
                  <a:pt x="6446" y="793"/>
                </a:lnTo>
                <a:lnTo>
                  <a:pt x="6591" y="793"/>
                </a:lnTo>
                <a:lnTo>
                  <a:pt x="6591" y="125"/>
                </a:lnTo>
                <a:lnTo>
                  <a:pt x="6835" y="125"/>
                </a:lnTo>
                <a:lnTo>
                  <a:pt x="6835" y="0"/>
                </a:lnTo>
                <a:lnTo>
                  <a:pt x="6203" y="0"/>
                </a:lnTo>
                <a:close/>
                <a:moveTo>
                  <a:pt x="5950" y="793"/>
                </a:moveTo>
                <a:lnTo>
                  <a:pt x="6094" y="793"/>
                </a:lnTo>
                <a:lnTo>
                  <a:pt x="6094" y="0"/>
                </a:lnTo>
                <a:lnTo>
                  <a:pt x="5950" y="0"/>
                </a:lnTo>
                <a:lnTo>
                  <a:pt x="5950" y="793"/>
                </a:lnTo>
                <a:close/>
                <a:moveTo>
                  <a:pt x="5783" y="793"/>
                </a:moveTo>
                <a:lnTo>
                  <a:pt x="5783" y="0"/>
                </a:lnTo>
                <a:lnTo>
                  <a:pt x="5640" y="0"/>
                </a:lnTo>
                <a:lnTo>
                  <a:pt x="5640" y="526"/>
                </a:lnTo>
                <a:cubicBezTo>
                  <a:pt x="5614" y="485"/>
                  <a:pt x="5584" y="441"/>
                  <a:pt x="5551" y="393"/>
                </a:cubicBezTo>
                <a:cubicBezTo>
                  <a:pt x="5518" y="346"/>
                  <a:pt x="5484" y="298"/>
                  <a:pt x="5448" y="251"/>
                </a:cubicBezTo>
                <a:cubicBezTo>
                  <a:pt x="5413" y="204"/>
                  <a:pt x="5378" y="158"/>
                  <a:pt x="5343" y="114"/>
                </a:cubicBezTo>
                <a:cubicBezTo>
                  <a:pt x="5307" y="70"/>
                  <a:pt x="5275" y="32"/>
                  <a:pt x="5244" y="0"/>
                </a:cubicBezTo>
                <a:lnTo>
                  <a:pt x="5126" y="0"/>
                </a:lnTo>
                <a:lnTo>
                  <a:pt x="5126" y="793"/>
                </a:lnTo>
                <a:lnTo>
                  <a:pt x="5268" y="793"/>
                </a:lnTo>
                <a:lnTo>
                  <a:pt x="5268" y="226"/>
                </a:lnTo>
                <a:cubicBezTo>
                  <a:pt x="5300" y="264"/>
                  <a:pt x="5334" y="307"/>
                  <a:pt x="5369" y="354"/>
                </a:cubicBezTo>
                <a:cubicBezTo>
                  <a:pt x="5405" y="402"/>
                  <a:pt x="5440" y="451"/>
                  <a:pt x="5474" y="502"/>
                </a:cubicBezTo>
                <a:cubicBezTo>
                  <a:pt x="5508" y="553"/>
                  <a:pt x="5542" y="603"/>
                  <a:pt x="5574" y="653"/>
                </a:cubicBezTo>
                <a:cubicBezTo>
                  <a:pt x="5606" y="703"/>
                  <a:pt x="5635" y="750"/>
                  <a:pt x="5661" y="793"/>
                </a:cubicBezTo>
                <a:lnTo>
                  <a:pt x="5783" y="793"/>
                </a:lnTo>
                <a:close/>
                <a:moveTo>
                  <a:pt x="4815" y="0"/>
                </a:moveTo>
                <a:lnTo>
                  <a:pt x="4959" y="0"/>
                </a:lnTo>
                <a:lnTo>
                  <a:pt x="4959" y="793"/>
                </a:lnTo>
                <a:lnTo>
                  <a:pt x="4815" y="793"/>
                </a:lnTo>
                <a:lnTo>
                  <a:pt x="4815" y="0"/>
                </a:lnTo>
                <a:close/>
              </a:path>
            </a:pathLst>
          </a:custGeom>
          <a:solidFill>
            <a:srgbClr val="0000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7" name="BMAS Logo">
            <a:extLst>
              <a:ext uri="{FF2B5EF4-FFF2-40B4-BE49-F238E27FC236}">
                <a16:creationId xmlns:a16="http://schemas.microsoft.com/office/drawing/2014/main" id="{A67DD3B5-BF89-46F4-994C-582A6FADC7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6063" y="1999457"/>
            <a:ext cx="2866979" cy="122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414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75" userDrawn="1">
          <p15:clr>
            <a:srgbClr val="FBAE40"/>
          </p15:clr>
        </p15:guide>
        <p15:guide id="2" orient="horz" pos="4416" userDrawn="1">
          <p15:clr>
            <a:srgbClr val="FBAE40"/>
          </p15:clr>
        </p15:guide>
        <p15:guide id="3" pos="14718">
          <p15:clr>
            <a:srgbClr val="FBAE40"/>
          </p15:clr>
        </p15:guide>
        <p15:guide id="8" pos="753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Logos BMAS / INQ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QA-Bildmarke Hintergrund">
            <a:extLst>
              <a:ext uri="{FF2B5EF4-FFF2-40B4-BE49-F238E27FC236}">
                <a16:creationId xmlns:a16="http://schemas.microsoft.com/office/drawing/2014/main" id="{CFB79A0F-8971-40DE-87DE-C127755A6E1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8202613" y="0"/>
            <a:ext cx="16179800" cy="13716000"/>
          </a:xfrm>
          <a:custGeom>
            <a:avLst/>
            <a:gdLst>
              <a:gd name="T0" fmla="*/ 25768 w 44920"/>
              <a:gd name="T1" fmla="*/ 10090 h 38100"/>
              <a:gd name="T2" fmla="*/ 25768 w 44920"/>
              <a:gd name="T3" fmla="*/ 0 h 38100"/>
              <a:gd name="T4" fmla="*/ 16562 w 44920"/>
              <a:gd name="T5" fmla="*/ 0 h 38100"/>
              <a:gd name="T6" fmla="*/ 16562 w 44920"/>
              <a:gd name="T7" fmla="*/ 11160 h 38100"/>
              <a:gd name="T8" fmla="*/ 0 w 44920"/>
              <a:gd name="T9" fmla="*/ 33897 h 38100"/>
              <a:gd name="T10" fmla="*/ 369 w 44920"/>
              <a:gd name="T11" fmla="*/ 38100 h 38100"/>
              <a:gd name="T12" fmla="*/ 9817 w 44920"/>
              <a:gd name="T13" fmla="*/ 38100 h 38100"/>
              <a:gd name="T14" fmla="*/ 9205 w 44920"/>
              <a:gd name="T15" fmla="*/ 33897 h 38100"/>
              <a:gd name="T16" fmla="*/ 23881 w 44920"/>
              <a:gd name="T17" fmla="*/ 19221 h 38100"/>
              <a:gd name="T18" fmla="*/ 38557 w 44920"/>
              <a:gd name="T19" fmla="*/ 33897 h 38100"/>
              <a:gd name="T20" fmla="*/ 37945 w 44920"/>
              <a:gd name="T21" fmla="*/ 38100 h 38100"/>
              <a:gd name="T22" fmla="*/ 44920 w 44920"/>
              <a:gd name="T23" fmla="*/ 38100 h 38100"/>
              <a:gd name="T24" fmla="*/ 44920 w 44920"/>
              <a:gd name="T25" fmla="*/ 23240 h 38100"/>
              <a:gd name="T26" fmla="*/ 44920 w 44920"/>
              <a:gd name="T27" fmla="*/ 22589 h 38100"/>
              <a:gd name="T28" fmla="*/ 44920 w 44920"/>
              <a:gd name="T29" fmla="*/ 0 h 38100"/>
              <a:gd name="T30" fmla="*/ 35821 w 44920"/>
              <a:gd name="T31" fmla="*/ 0 h 38100"/>
              <a:gd name="T32" fmla="*/ 35821 w 44920"/>
              <a:gd name="T33" fmla="*/ 13212 h 38100"/>
              <a:gd name="T34" fmla="*/ 25768 w 44920"/>
              <a:gd name="T35" fmla="*/ 10090 h 38100"/>
              <a:gd name="T36" fmla="*/ 17845 w 44920"/>
              <a:gd name="T37" fmla="*/ 34504 h 38100"/>
              <a:gd name="T38" fmla="*/ 21087 w 44920"/>
              <a:gd name="T39" fmla="*/ 38100 h 38100"/>
              <a:gd name="T40" fmla="*/ 32078 w 44920"/>
              <a:gd name="T41" fmla="*/ 38100 h 38100"/>
              <a:gd name="T42" fmla="*/ 28771 w 44920"/>
              <a:gd name="T43" fmla="*/ 34422 h 38100"/>
              <a:gd name="T44" fmla="*/ 17845 w 44920"/>
              <a:gd name="T45" fmla="*/ 34504 h 38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4920" h="38100">
                <a:moveTo>
                  <a:pt x="25768" y="10090"/>
                </a:moveTo>
                <a:lnTo>
                  <a:pt x="25768" y="0"/>
                </a:lnTo>
                <a:lnTo>
                  <a:pt x="16562" y="0"/>
                </a:lnTo>
                <a:lnTo>
                  <a:pt x="16562" y="11160"/>
                </a:lnTo>
                <a:cubicBezTo>
                  <a:pt x="6953" y="14251"/>
                  <a:pt x="0" y="23261"/>
                  <a:pt x="0" y="33897"/>
                </a:cubicBezTo>
                <a:cubicBezTo>
                  <a:pt x="0" y="35331"/>
                  <a:pt x="126" y="36736"/>
                  <a:pt x="369" y="38100"/>
                </a:cubicBezTo>
                <a:lnTo>
                  <a:pt x="9817" y="38100"/>
                </a:lnTo>
                <a:cubicBezTo>
                  <a:pt x="9420" y="36768"/>
                  <a:pt x="9205" y="35358"/>
                  <a:pt x="9205" y="33897"/>
                </a:cubicBezTo>
                <a:cubicBezTo>
                  <a:pt x="9205" y="25792"/>
                  <a:pt x="15776" y="19221"/>
                  <a:pt x="23881" y="19221"/>
                </a:cubicBezTo>
                <a:cubicBezTo>
                  <a:pt x="31986" y="19221"/>
                  <a:pt x="38557" y="25792"/>
                  <a:pt x="38557" y="33897"/>
                </a:cubicBezTo>
                <a:cubicBezTo>
                  <a:pt x="38557" y="35358"/>
                  <a:pt x="38342" y="36768"/>
                  <a:pt x="37945" y="38100"/>
                </a:cubicBezTo>
                <a:lnTo>
                  <a:pt x="44920" y="38100"/>
                </a:lnTo>
                <a:lnTo>
                  <a:pt x="44920" y="23240"/>
                </a:lnTo>
                <a:lnTo>
                  <a:pt x="44920" y="22589"/>
                </a:lnTo>
                <a:lnTo>
                  <a:pt x="44920" y="0"/>
                </a:lnTo>
                <a:lnTo>
                  <a:pt x="35821" y="0"/>
                </a:lnTo>
                <a:lnTo>
                  <a:pt x="35821" y="13212"/>
                </a:lnTo>
                <a:cubicBezTo>
                  <a:pt x="32821" y="11476"/>
                  <a:pt x="29409" y="10375"/>
                  <a:pt x="25768" y="10090"/>
                </a:cubicBezTo>
                <a:close/>
                <a:moveTo>
                  <a:pt x="17845" y="34504"/>
                </a:moveTo>
                <a:lnTo>
                  <a:pt x="21087" y="38100"/>
                </a:lnTo>
                <a:lnTo>
                  <a:pt x="32078" y="38100"/>
                </a:lnTo>
                <a:lnTo>
                  <a:pt x="28771" y="34422"/>
                </a:lnTo>
                <a:lnTo>
                  <a:pt x="17845" y="34504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5" name="Informationsebene">
            <a:extLst>
              <a:ext uri="{FF2B5EF4-FFF2-40B4-BE49-F238E27FC236}">
                <a16:creationId xmlns:a16="http://schemas.microsoft.com/office/drawing/2014/main" id="{174AAEAA-1CC3-48DD-BC89-6DCDE5CAF3ED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016000" y="1020763"/>
            <a:ext cx="22350413" cy="1167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1270000" dir="10800000" sx="102000" sy="102000" algn="ctr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" name="INQA Wort-Bild-Marke">
            <a:extLst>
              <a:ext uri="{FF2B5EF4-FFF2-40B4-BE49-F238E27FC236}">
                <a16:creationId xmlns:a16="http://schemas.microsoft.com/office/drawing/2014/main" id="{4526E2E5-AB79-4DB3-A0F0-1BDA6A8043A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3468351" y="2147888"/>
            <a:ext cx="8680450" cy="2114550"/>
          </a:xfrm>
          <a:custGeom>
            <a:avLst/>
            <a:gdLst>
              <a:gd name="T0" fmla="*/ 3847 w 24098"/>
              <a:gd name="T1" fmla="*/ 5818 h 5876"/>
              <a:gd name="T2" fmla="*/ 3426 w 24098"/>
              <a:gd name="T3" fmla="*/ 0 h 5876"/>
              <a:gd name="T4" fmla="*/ 1723 w 24098"/>
              <a:gd name="T5" fmla="*/ 5876 h 5876"/>
              <a:gd name="T6" fmla="*/ 665 w 24098"/>
              <a:gd name="T7" fmla="*/ 4152 h 5876"/>
              <a:gd name="T8" fmla="*/ 7640 w 24098"/>
              <a:gd name="T9" fmla="*/ 5818 h 5876"/>
              <a:gd name="T10" fmla="*/ 19759 w 24098"/>
              <a:gd name="T11" fmla="*/ 4596 h 5876"/>
              <a:gd name="T12" fmla="*/ 18356 w 24098"/>
              <a:gd name="T13" fmla="*/ 5818 h 5876"/>
              <a:gd name="T14" fmla="*/ 18306 w 24098"/>
              <a:gd name="T15" fmla="*/ 4367 h 5876"/>
              <a:gd name="T16" fmla="*/ 16599 w 24098"/>
              <a:gd name="T17" fmla="*/ 5605 h 5876"/>
              <a:gd name="T18" fmla="*/ 16681 w 24098"/>
              <a:gd name="T19" fmla="*/ 4612 h 5876"/>
              <a:gd name="T20" fmla="*/ 16845 w 24098"/>
              <a:gd name="T21" fmla="*/ 5039 h 5876"/>
              <a:gd name="T22" fmla="*/ 16100 w 24098"/>
              <a:gd name="T23" fmla="*/ 4372 h 5876"/>
              <a:gd name="T24" fmla="*/ 15432 w 24098"/>
              <a:gd name="T25" fmla="*/ 4818 h 5876"/>
              <a:gd name="T26" fmla="*/ 14866 w 24098"/>
              <a:gd name="T27" fmla="*/ 4360 h 5876"/>
              <a:gd name="T28" fmla="*/ 15322 w 24098"/>
              <a:gd name="T29" fmla="*/ 5518 h 5876"/>
              <a:gd name="T30" fmla="*/ 15542 w 24098"/>
              <a:gd name="T31" fmla="*/ 4468 h 5876"/>
              <a:gd name="T32" fmla="*/ 14490 w 24098"/>
              <a:gd name="T33" fmla="*/ 5818 h 5876"/>
              <a:gd name="T34" fmla="*/ 13076 w 24098"/>
              <a:gd name="T35" fmla="*/ 5818 h 5876"/>
              <a:gd name="T36" fmla="*/ 12194 w 24098"/>
              <a:gd name="T37" fmla="*/ 4631 h 5876"/>
              <a:gd name="T38" fmla="*/ 11940 w 24098"/>
              <a:gd name="T39" fmla="*/ 4581 h 5876"/>
              <a:gd name="T40" fmla="*/ 12003 w 24098"/>
              <a:gd name="T41" fmla="*/ 5268 h 5876"/>
              <a:gd name="T42" fmla="*/ 12277 w 24098"/>
              <a:gd name="T43" fmla="*/ 5219 h 5876"/>
              <a:gd name="T44" fmla="*/ 11148 w 24098"/>
              <a:gd name="T45" fmla="*/ 5169 h 5876"/>
              <a:gd name="T46" fmla="*/ 9080 w 24098"/>
              <a:gd name="T47" fmla="*/ 4587 h 5876"/>
              <a:gd name="T48" fmla="*/ 9989 w 24098"/>
              <a:gd name="T49" fmla="*/ 4760 h 5876"/>
              <a:gd name="T50" fmla="*/ 9562 w 24098"/>
              <a:gd name="T51" fmla="*/ 5790 h 5876"/>
              <a:gd name="T52" fmla="*/ 23652 w 24098"/>
              <a:gd name="T53" fmla="*/ 3635 h 5876"/>
              <a:gd name="T54" fmla="*/ 22472 w 24098"/>
              <a:gd name="T55" fmla="*/ 1785 h 5876"/>
              <a:gd name="T56" fmla="*/ 22247 w 24098"/>
              <a:gd name="T57" fmla="*/ 2734 h 5876"/>
              <a:gd name="T58" fmla="*/ 22138 w 24098"/>
              <a:gd name="T59" fmla="*/ 2029 h 5876"/>
              <a:gd name="T60" fmla="*/ 21955 w 24098"/>
              <a:gd name="T61" fmla="*/ 2833 h 5876"/>
              <a:gd name="T62" fmla="*/ 23070 w 24098"/>
              <a:gd name="T63" fmla="*/ 3634 h 5876"/>
              <a:gd name="T64" fmla="*/ 20604 w 24098"/>
              <a:gd name="T65" fmla="*/ 2184 h 5876"/>
              <a:gd name="T66" fmla="*/ 19059 w 24098"/>
              <a:gd name="T67" fmla="*/ 3635 h 5876"/>
              <a:gd name="T68" fmla="*/ 18171 w 24098"/>
              <a:gd name="T69" fmla="*/ 2464 h 5876"/>
              <a:gd name="T70" fmla="*/ 17626 w 24098"/>
              <a:gd name="T71" fmla="*/ 3205 h 5876"/>
              <a:gd name="T72" fmla="*/ 17063 w 24098"/>
              <a:gd name="T73" fmla="*/ 3623 h 5876"/>
              <a:gd name="T74" fmla="*/ 16933 w 24098"/>
              <a:gd name="T75" fmla="*/ 3413 h 5876"/>
              <a:gd name="T76" fmla="*/ 16269 w 24098"/>
              <a:gd name="T77" fmla="*/ 3320 h 5876"/>
              <a:gd name="T78" fmla="*/ 15443 w 24098"/>
              <a:gd name="T79" fmla="*/ 2420 h 5876"/>
              <a:gd name="T80" fmla="*/ 14950 w 24098"/>
              <a:gd name="T81" fmla="*/ 3290 h 5876"/>
              <a:gd name="T82" fmla="*/ 14772 w 24098"/>
              <a:gd name="T83" fmla="*/ 2343 h 5876"/>
              <a:gd name="T84" fmla="*/ 15870 w 24098"/>
              <a:gd name="T85" fmla="*/ 3827 h 5876"/>
              <a:gd name="T86" fmla="*/ 15912 w 24098"/>
              <a:gd name="T87" fmla="*/ 2580 h 5876"/>
              <a:gd name="T88" fmla="*/ 13861 w 24098"/>
              <a:gd name="T89" fmla="*/ 2408 h 5876"/>
              <a:gd name="T90" fmla="*/ 12652 w 24098"/>
              <a:gd name="T91" fmla="*/ 2184 h 5876"/>
              <a:gd name="T92" fmla="*/ 11795 w 24098"/>
              <a:gd name="T93" fmla="*/ 3234 h 5876"/>
              <a:gd name="T94" fmla="*/ 12334 w 24098"/>
              <a:gd name="T95" fmla="*/ 3623 h 5876"/>
              <a:gd name="T96" fmla="*/ 11255 w 24098"/>
              <a:gd name="T97" fmla="*/ 2408 h 5876"/>
              <a:gd name="T98" fmla="*/ 9594 w 24098"/>
              <a:gd name="T99" fmla="*/ 2903 h 5876"/>
              <a:gd name="T100" fmla="*/ 9453 w 24098"/>
              <a:gd name="T101" fmla="*/ 3102 h 5876"/>
              <a:gd name="T102" fmla="*/ 18580 w 24098"/>
              <a:gd name="T103" fmla="*/ 582 h 5876"/>
              <a:gd name="T104" fmla="*/ 17288 w 24098"/>
              <a:gd name="T105" fmla="*/ 741 h 5876"/>
              <a:gd name="T106" fmla="*/ 16552 w 24098"/>
              <a:gd name="T107" fmla="*/ 299 h 5876"/>
              <a:gd name="T108" fmla="*/ 15743 w 24098"/>
              <a:gd name="T109" fmla="*/ 0 h 5876"/>
              <a:gd name="T110" fmla="*/ 15559 w 24098"/>
              <a:gd name="T111" fmla="*/ 0 h 5876"/>
              <a:gd name="T112" fmla="*/ 14411 w 24098"/>
              <a:gd name="T113" fmla="*/ 1021 h 5876"/>
              <a:gd name="T114" fmla="*/ 13428 w 24098"/>
              <a:gd name="T115" fmla="*/ 1451 h 5876"/>
              <a:gd name="T116" fmla="*/ 12977 w 24098"/>
              <a:gd name="T117" fmla="*/ 0 h 5876"/>
              <a:gd name="T118" fmla="*/ 12513 w 24098"/>
              <a:gd name="T119" fmla="*/ 228 h 5876"/>
              <a:gd name="T120" fmla="*/ 10587 w 24098"/>
              <a:gd name="T121" fmla="*/ 0 h 5876"/>
              <a:gd name="T122" fmla="*/ 9645 w 24098"/>
              <a:gd name="T123" fmla="*/ 1451 h 5876"/>
              <a:gd name="T124" fmla="*/ 9080 w 24098"/>
              <a:gd name="T125" fmla="*/ 1451 h 5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098" h="5876">
                <a:moveTo>
                  <a:pt x="4457" y="4558"/>
                </a:moveTo>
                <a:lnTo>
                  <a:pt x="4874" y="3694"/>
                </a:lnTo>
                <a:lnTo>
                  <a:pt x="5292" y="4558"/>
                </a:lnTo>
                <a:lnTo>
                  <a:pt x="4457" y="4558"/>
                </a:lnTo>
                <a:close/>
                <a:moveTo>
                  <a:pt x="1723" y="5876"/>
                </a:moveTo>
                <a:lnTo>
                  <a:pt x="1729" y="5876"/>
                </a:lnTo>
                <a:cubicBezTo>
                  <a:pt x="2055" y="5876"/>
                  <a:pt x="2360" y="5784"/>
                  <a:pt x="2620" y="5626"/>
                </a:cubicBezTo>
                <a:lnTo>
                  <a:pt x="2793" y="5818"/>
                </a:lnTo>
                <a:lnTo>
                  <a:pt x="3847" y="5818"/>
                </a:lnTo>
                <a:lnTo>
                  <a:pt x="4194" y="5101"/>
                </a:lnTo>
                <a:lnTo>
                  <a:pt x="5555" y="5101"/>
                </a:lnTo>
                <a:lnTo>
                  <a:pt x="5902" y="5818"/>
                </a:lnTo>
                <a:lnTo>
                  <a:pt x="6610" y="5818"/>
                </a:lnTo>
                <a:lnTo>
                  <a:pt x="5314" y="3236"/>
                </a:lnTo>
                <a:lnTo>
                  <a:pt x="5314" y="0"/>
                </a:lnTo>
                <a:lnTo>
                  <a:pt x="4649" y="0"/>
                </a:lnTo>
                <a:lnTo>
                  <a:pt x="4649" y="2315"/>
                </a:lnTo>
                <a:lnTo>
                  <a:pt x="3426" y="0"/>
                </a:lnTo>
                <a:lnTo>
                  <a:pt x="2534" y="0"/>
                </a:lnTo>
                <a:lnTo>
                  <a:pt x="2534" y="2629"/>
                </a:lnTo>
                <a:cubicBezTo>
                  <a:pt x="2321" y="2515"/>
                  <a:pt x="2081" y="2445"/>
                  <a:pt x="1826" y="2430"/>
                </a:cubicBezTo>
                <a:lnTo>
                  <a:pt x="1826" y="0"/>
                </a:lnTo>
                <a:lnTo>
                  <a:pt x="1161" y="0"/>
                </a:lnTo>
                <a:lnTo>
                  <a:pt x="1161" y="2522"/>
                </a:lnTo>
                <a:cubicBezTo>
                  <a:pt x="486" y="2755"/>
                  <a:pt x="1" y="3395"/>
                  <a:pt x="0" y="4150"/>
                </a:cubicBezTo>
                <a:lnTo>
                  <a:pt x="0" y="4153"/>
                </a:lnTo>
                <a:cubicBezTo>
                  <a:pt x="1" y="5104"/>
                  <a:pt x="772" y="5876"/>
                  <a:pt x="1723" y="5876"/>
                </a:cubicBezTo>
                <a:close/>
                <a:moveTo>
                  <a:pt x="3298" y="5501"/>
                </a:moveTo>
                <a:lnTo>
                  <a:pt x="3063" y="5240"/>
                </a:lnTo>
                <a:cubicBezTo>
                  <a:pt x="3305" y="4943"/>
                  <a:pt x="3450" y="4564"/>
                  <a:pt x="3450" y="4152"/>
                </a:cubicBezTo>
                <a:cubicBezTo>
                  <a:pt x="3450" y="3824"/>
                  <a:pt x="3358" y="3517"/>
                  <a:pt x="3199" y="3256"/>
                </a:cubicBezTo>
                <a:lnTo>
                  <a:pt x="3199" y="868"/>
                </a:lnTo>
                <a:lnTo>
                  <a:pt x="4435" y="3235"/>
                </a:lnTo>
                <a:lnTo>
                  <a:pt x="3298" y="5501"/>
                </a:lnTo>
                <a:close/>
                <a:moveTo>
                  <a:pt x="1725" y="5212"/>
                </a:moveTo>
                <a:cubicBezTo>
                  <a:pt x="1139" y="5212"/>
                  <a:pt x="665" y="4737"/>
                  <a:pt x="665" y="4152"/>
                </a:cubicBezTo>
                <a:cubicBezTo>
                  <a:pt x="665" y="3566"/>
                  <a:pt x="1139" y="3092"/>
                  <a:pt x="1725" y="3092"/>
                </a:cubicBezTo>
                <a:cubicBezTo>
                  <a:pt x="2310" y="3092"/>
                  <a:pt x="2785" y="3566"/>
                  <a:pt x="2785" y="4152"/>
                </a:cubicBezTo>
                <a:cubicBezTo>
                  <a:pt x="2785" y="4367"/>
                  <a:pt x="2720" y="4568"/>
                  <a:pt x="2610" y="4735"/>
                </a:cubicBezTo>
                <a:lnTo>
                  <a:pt x="2067" y="4131"/>
                </a:lnTo>
                <a:lnTo>
                  <a:pt x="1277" y="4137"/>
                </a:lnTo>
                <a:lnTo>
                  <a:pt x="2161" y="5118"/>
                </a:lnTo>
                <a:cubicBezTo>
                  <a:pt x="2028" y="5178"/>
                  <a:pt x="1880" y="5212"/>
                  <a:pt x="1725" y="5212"/>
                </a:cubicBezTo>
                <a:close/>
                <a:moveTo>
                  <a:pt x="7288" y="5818"/>
                </a:moveTo>
                <a:lnTo>
                  <a:pt x="7640" y="5818"/>
                </a:lnTo>
                <a:lnTo>
                  <a:pt x="7640" y="0"/>
                </a:lnTo>
                <a:lnTo>
                  <a:pt x="7288" y="0"/>
                </a:lnTo>
                <a:lnTo>
                  <a:pt x="7288" y="5818"/>
                </a:lnTo>
                <a:close/>
                <a:moveTo>
                  <a:pt x="19048" y="4367"/>
                </a:moveTo>
                <a:lnTo>
                  <a:pt x="19048" y="4596"/>
                </a:lnTo>
                <a:lnTo>
                  <a:pt x="19494" y="4596"/>
                </a:lnTo>
                <a:lnTo>
                  <a:pt x="19494" y="5818"/>
                </a:lnTo>
                <a:lnTo>
                  <a:pt x="19759" y="5818"/>
                </a:lnTo>
                <a:lnTo>
                  <a:pt x="19759" y="4596"/>
                </a:lnTo>
                <a:lnTo>
                  <a:pt x="20205" y="4596"/>
                </a:lnTo>
                <a:lnTo>
                  <a:pt x="20205" y="4367"/>
                </a:lnTo>
                <a:lnTo>
                  <a:pt x="19048" y="4367"/>
                </a:lnTo>
                <a:close/>
                <a:moveTo>
                  <a:pt x="18597" y="5818"/>
                </a:moveTo>
                <a:lnTo>
                  <a:pt x="18861" y="5818"/>
                </a:lnTo>
                <a:lnTo>
                  <a:pt x="18861" y="4367"/>
                </a:lnTo>
                <a:lnTo>
                  <a:pt x="18597" y="4367"/>
                </a:lnTo>
                <a:lnTo>
                  <a:pt x="18597" y="5818"/>
                </a:lnTo>
                <a:close/>
                <a:moveTo>
                  <a:pt x="18356" y="5818"/>
                </a:moveTo>
                <a:lnTo>
                  <a:pt x="18356" y="5594"/>
                </a:lnTo>
                <a:lnTo>
                  <a:pt x="17638" y="5594"/>
                </a:lnTo>
                <a:lnTo>
                  <a:pt x="17638" y="5169"/>
                </a:lnTo>
                <a:lnTo>
                  <a:pt x="18233" y="5169"/>
                </a:lnTo>
                <a:lnTo>
                  <a:pt x="18233" y="4949"/>
                </a:lnTo>
                <a:lnTo>
                  <a:pt x="17638" y="4949"/>
                </a:lnTo>
                <a:lnTo>
                  <a:pt x="17638" y="4591"/>
                </a:lnTo>
                <a:lnTo>
                  <a:pt x="18306" y="4591"/>
                </a:lnTo>
                <a:lnTo>
                  <a:pt x="18306" y="4367"/>
                </a:lnTo>
                <a:lnTo>
                  <a:pt x="17374" y="4367"/>
                </a:lnTo>
                <a:lnTo>
                  <a:pt x="17374" y="5818"/>
                </a:lnTo>
                <a:lnTo>
                  <a:pt x="18356" y="5818"/>
                </a:lnTo>
                <a:close/>
                <a:moveTo>
                  <a:pt x="16493" y="5165"/>
                </a:moveTo>
                <a:cubicBezTo>
                  <a:pt x="16599" y="5165"/>
                  <a:pt x="16682" y="5181"/>
                  <a:pt x="16742" y="5213"/>
                </a:cubicBezTo>
                <a:cubicBezTo>
                  <a:pt x="16802" y="5245"/>
                  <a:pt x="16832" y="5303"/>
                  <a:pt x="16832" y="5385"/>
                </a:cubicBezTo>
                <a:cubicBezTo>
                  <a:pt x="16832" y="5431"/>
                  <a:pt x="16822" y="5469"/>
                  <a:pt x="16802" y="5498"/>
                </a:cubicBezTo>
                <a:cubicBezTo>
                  <a:pt x="16782" y="5527"/>
                  <a:pt x="16754" y="5551"/>
                  <a:pt x="16720" y="5568"/>
                </a:cubicBezTo>
                <a:cubicBezTo>
                  <a:pt x="16686" y="5586"/>
                  <a:pt x="16646" y="5598"/>
                  <a:pt x="16599" y="5605"/>
                </a:cubicBezTo>
                <a:cubicBezTo>
                  <a:pt x="16552" y="5612"/>
                  <a:pt x="16502" y="5615"/>
                  <a:pt x="16447" y="5615"/>
                </a:cubicBezTo>
                <a:cubicBezTo>
                  <a:pt x="16419" y="5615"/>
                  <a:pt x="16388" y="5614"/>
                  <a:pt x="16355" y="5613"/>
                </a:cubicBezTo>
                <a:cubicBezTo>
                  <a:pt x="16322" y="5612"/>
                  <a:pt x="16290" y="5610"/>
                  <a:pt x="16261" y="5607"/>
                </a:cubicBezTo>
                <a:lnTo>
                  <a:pt x="16261" y="5165"/>
                </a:lnTo>
                <a:lnTo>
                  <a:pt x="16493" y="5165"/>
                </a:lnTo>
                <a:close/>
                <a:moveTo>
                  <a:pt x="16261" y="4577"/>
                </a:moveTo>
                <a:cubicBezTo>
                  <a:pt x="16283" y="4574"/>
                  <a:pt x="16310" y="4572"/>
                  <a:pt x="16341" y="4570"/>
                </a:cubicBezTo>
                <a:cubicBezTo>
                  <a:pt x="16373" y="4569"/>
                  <a:pt x="16409" y="4568"/>
                  <a:pt x="16449" y="4568"/>
                </a:cubicBezTo>
                <a:cubicBezTo>
                  <a:pt x="16544" y="4568"/>
                  <a:pt x="16621" y="4583"/>
                  <a:pt x="16681" y="4612"/>
                </a:cubicBezTo>
                <a:cubicBezTo>
                  <a:pt x="16740" y="4642"/>
                  <a:pt x="16770" y="4691"/>
                  <a:pt x="16770" y="4761"/>
                </a:cubicBezTo>
                <a:cubicBezTo>
                  <a:pt x="16770" y="4835"/>
                  <a:pt x="16741" y="4886"/>
                  <a:pt x="16684" y="4915"/>
                </a:cubicBezTo>
                <a:cubicBezTo>
                  <a:pt x="16627" y="4943"/>
                  <a:pt x="16548" y="4958"/>
                  <a:pt x="16447" y="4958"/>
                </a:cubicBezTo>
                <a:lnTo>
                  <a:pt x="16261" y="4958"/>
                </a:lnTo>
                <a:lnTo>
                  <a:pt x="16261" y="4577"/>
                </a:lnTo>
                <a:close/>
                <a:moveTo>
                  <a:pt x="16939" y="5723"/>
                </a:moveTo>
                <a:cubicBezTo>
                  <a:pt x="17048" y="5648"/>
                  <a:pt x="17103" y="5536"/>
                  <a:pt x="17103" y="5387"/>
                </a:cubicBezTo>
                <a:cubicBezTo>
                  <a:pt x="17103" y="5299"/>
                  <a:pt x="17082" y="5226"/>
                  <a:pt x="17040" y="5169"/>
                </a:cubicBezTo>
                <a:cubicBezTo>
                  <a:pt x="16998" y="5112"/>
                  <a:pt x="16933" y="5069"/>
                  <a:pt x="16845" y="5039"/>
                </a:cubicBezTo>
                <a:cubicBezTo>
                  <a:pt x="16904" y="5010"/>
                  <a:pt x="16949" y="4971"/>
                  <a:pt x="16982" y="4922"/>
                </a:cubicBezTo>
                <a:cubicBezTo>
                  <a:pt x="17015" y="4873"/>
                  <a:pt x="17031" y="4815"/>
                  <a:pt x="17031" y="4746"/>
                </a:cubicBezTo>
                <a:cubicBezTo>
                  <a:pt x="17031" y="4672"/>
                  <a:pt x="17016" y="4610"/>
                  <a:pt x="16985" y="4560"/>
                </a:cubicBezTo>
                <a:cubicBezTo>
                  <a:pt x="16954" y="4510"/>
                  <a:pt x="16912" y="4469"/>
                  <a:pt x="16856" y="4438"/>
                </a:cubicBezTo>
                <a:cubicBezTo>
                  <a:pt x="16801" y="4408"/>
                  <a:pt x="16736" y="4386"/>
                  <a:pt x="16661" y="4372"/>
                </a:cubicBezTo>
                <a:cubicBezTo>
                  <a:pt x="16585" y="4359"/>
                  <a:pt x="16504" y="4353"/>
                  <a:pt x="16416" y="4353"/>
                </a:cubicBezTo>
                <a:cubicBezTo>
                  <a:pt x="16384" y="4353"/>
                  <a:pt x="16350" y="4353"/>
                  <a:pt x="16314" y="4355"/>
                </a:cubicBezTo>
                <a:cubicBezTo>
                  <a:pt x="16279" y="4356"/>
                  <a:pt x="16243" y="4358"/>
                  <a:pt x="16206" y="4361"/>
                </a:cubicBezTo>
                <a:cubicBezTo>
                  <a:pt x="16170" y="4364"/>
                  <a:pt x="16134" y="4368"/>
                  <a:pt x="16100" y="4372"/>
                </a:cubicBezTo>
                <a:cubicBezTo>
                  <a:pt x="16065" y="4377"/>
                  <a:pt x="16032" y="4383"/>
                  <a:pt x="16001" y="4388"/>
                </a:cubicBezTo>
                <a:lnTo>
                  <a:pt x="16001" y="5797"/>
                </a:lnTo>
                <a:cubicBezTo>
                  <a:pt x="16060" y="5813"/>
                  <a:pt x="16128" y="5823"/>
                  <a:pt x="16206" y="5828"/>
                </a:cubicBezTo>
                <a:cubicBezTo>
                  <a:pt x="16285" y="5833"/>
                  <a:pt x="16362" y="5835"/>
                  <a:pt x="16439" y="5835"/>
                </a:cubicBezTo>
                <a:cubicBezTo>
                  <a:pt x="16664" y="5835"/>
                  <a:pt x="16830" y="5798"/>
                  <a:pt x="16939" y="5723"/>
                </a:cubicBezTo>
                <a:close/>
                <a:moveTo>
                  <a:pt x="15222" y="4592"/>
                </a:moveTo>
                <a:cubicBezTo>
                  <a:pt x="15266" y="4600"/>
                  <a:pt x="15303" y="4613"/>
                  <a:pt x="15334" y="4631"/>
                </a:cubicBezTo>
                <a:cubicBezTo>
                  <a:pt x="15366" y="4649"/>
                  <a:pt x="15390" y="4674"/>
                  <a:pt x="15407" y="4704"/>
                </a:cubicBezTo>
                <a:cubicBezTo>
                  <a:pt x="15423" y="4735"/>
                  <a:pt x="15432" y="4773"/>
                  <a:pt x="15432" y="4818"/>
                </a:cubicBezTo>
                <a:cubicBezTo>
                  <a:pt x="15432" y="4865"/>
                  <a:pt x="15423" y="4904"/>
                  <a:pt x="15407" y="4935"/>
                </a:cubicBezTo>
                <a:cubicBezTo>
                  <a:pt x="15390" y="4965"/>
                  <a:pt x="15365" y="4990"/>
                  <a:pt x="15332" y="5008"/>
                </a:cubicBezTo>
                <a:cubicBezTo>
                  <a:pt x="15299" y="5026"/>
                  <a:pt x="15259" y="5039"/>
                  <a:pt x="15210" y="5046"/>
                </a:cubicBezTo>
                <a:cubicBezTo>
                  <a:pt x="15161" y="5053"/>
                  <a:pt x="15104" y="5056"/>
                  <a:pt x="15040" y="5056"/>
                </a:cubicBezTo>
                <a:lnTo>
                  <a:pt x="14925" y="5056"/>
                </a:lnTo>
                <a:lnTo>
                  <a:pt x="14925" y="4587"/>
                </a:lnTo>
                <a:cubicBezTo>
                  <a:pt x="14972" y="4583"/>
                  <a:pt x="15024" y="4581"/>
                  <a:pt x="15080" y="4581"/>
                </a:cubicBezTo>
                <a:cubicBezTo>
                  <a:pt x="15132" y="4581"/>
                  <a:pt x="15179" y="4585"/>
                  <a:pt x="15222" y="4592"/>
                </a:cubicBezTo>
                <a:close/>
                <a:moveTo>
                  <a:pt x="14866" y="4360"/>
                </a:moveTo>
                <a:cubicBezTo>
                  <a:pt x="14794" y="4365"/>
                  <a:pt x="14725" y="4374"/>
                  <a:pt x="14661" y="4388"/>
                </a:cubicBezTo>
                <a:lnTo>
                  <a:pt x="14661" y="5818"/>
                </a:lnTo>
                <a:lnTo>
                  <a:pt x="14925" y="5818"/>
                </a:lnTo>
                <a:lnTo>
                  <a:pt x="14925" y="5270"/>
                </a:lnTo>
                <a:lnTo>
                  <a:pt x="15053" y="5270"/>
                </a:lnTo>
                <a:lnTo>
                  <a:pt x="15093" y="5270"/>
                </a:lnTo>
                <a:cubicBezTo>
                  <a:pt x="15106" y="5270"/>
                  <a:pt x="15123" y="5269"/>
                  <a:pt x="15143" y="5268"/>
                </a:cubicBezTo>
                <a:cubicBezTo>
                  <a:pt x="15169" y="5301"/>
                  <a:pt x="15198" y="5339"/>
                  <a:pt x="15229" y="5382"/>
                </a:cubicBezTo>
                <a:cubicBezTo>
                  <a:pt x="15259" y="5424"/>
                  <a:pt x="15290" y="5470"/>
                  <a:pt x="15322" y="5518"/>
                </a:cubicBezTo>
                <a:cubicBezTo>
                  <a:pt x="15353" y="5566"/>
                  <a:pt x="15384" y="5615"/>
                  <a:pt x="15415" y="5666"/>
                </a:cubicBezTo>
                <a:cubicBezTo>
                  <a:pt x="15446" y="5717"/>
                  <a:pt x="15474" y="5768"/>
                  <a:pt x="15501" y="5818"/>
                </a:cubicBezTo>
                <a:lnTo>
                  <a:pt x="15796" y="5818"/>
                </a:lnTo>
                <a:cubicBezTo>
                  <a:pt x="15771" y="5764"/>
                  <a:pt x="15742" y="5708"/>
                  <a:pt x="15710" y="5652"/>
                </a:cubicBezTo>
                <a:cubicBezTo>
                  <a:pt x="15678" y="5595"/>
                  <a:pt x="15645" y="5540"/>
                  <a:pt x="15610" y="5486"/>
                </a:cubicBezTo>
                <a:cubicBezTo>
                  <a:pt x="15575" y="5433"/>
                  <a:pt x="15541" y="5383"/>
                  <a:pt x="15507" y="5337"/>
                </a:cubicBezTo>
                <a:cubicBezTo>
                  <a:pt x="15474" y="5291"/>
                  <a:pt x="15443" y="5252"/>
                  <a:pt x="15417" y="5219"/>
                </a:cubicBezTo>
                <a:cubicBezTo>
                  <a:pt x="15611" y="5150"/>
                  <a:pt x="15708" y="5016"/>
                  <a:pt x="15708" y="4820"/>
                </a:cubicBezTo>
                <a:cubicBezTo>
                  <a:pt x="15708" y="4662"/>
                  <a:pt x="15653" y="4545"/>
                  <a:pt x="15542" y="4468"/>
                </a:cubicBezTo>
                <a:cubicBezTo>
                  <a:pt x="15431" y="4391"/>
                  <a:pt x="15271" y="4353"/>
                  <a:pt x="15061" y="4353"/>
                </a:cubicBezTo>
                <a:cubicBezTo>
                  <a:pt x="15004" y="4353"/>
                  <a:pt x="14939" y="4355"/>
                  <a:pt x="14866" y="4360"/>
                </a:cubicBezTo>
                <a:close/>
                <a:moveTo>
                  <a:pt x="13777" y="4648"/>
                </a:moveTo>
                <a:cubicBezTo>
                  <a:pt x="13807" y="4719"/>
                  <a:pt x="13844" y="4808"/>
                  <a:pt x="13885" y="4916"/>
                </a:cubicBezTo>
                <a:cubicBezTo>
                  <a:pt x="13927" y="5023"/>
                  <a:pt x="13971" y="5139"/>
                  <a:pt x="14015" y="5263"/>
                </a:cubicBezTo>
                <a:lnTo>
                  <a:pt x="13538" y="5263"/>
                </a:lnTo>
                <a:cubicBezTo>
                  <a:pt x="13583" y="5139"/>
                  <a:pt x="13625" y="5024"/>
                  <a:pt x="13667" y="4918"/>
                </a:cubicBezTo>
                <a:cubicBezTo>
                  <a:pt x="13708" y="4812"/>
                  <a:pt x="13744" y="4722"/>
                  <a:pt x="13777" y="4648"/>
                </a:cubicBezTo>
                <a:close/>
                <a:moveTo>
                  <a:pt x="14490" y="5818"/>
                </a:moveTo>
                <a:cubicBezTo>
                  <a:pt x="14435" y="5663"/>
                  <a:pt x="14383" y="5520"/>
                  <a:pt x="14334" y="5389"/>
                </a:cubicBezTo>
                <a:cubicBezTo>
                  <a:pt x="14284" y="5258"/>
                  <a:pt x="14236" y="5134"/>
                  <a:pt x="14189" y="5016"/>
                </a:cubicBezTo>
                <a:cubicBezTo>
                  <a:pt x="14142" y="4899"/>
                  <a:pt x="14096" y="4787"/>
                  <a:pt x="14050" y="4681"/>
                </a:cubicBezTo>
                <a:cubicBezTo>
                  <a:pt x="14004" y="4575"/>
                  <a:pt x="13956" y="4471"/>
                  <a:pt x="13908" y="4367"/>
                </a:cubicBezTo>
                <a:lnTo>
                  <a:pt x="13656" y="4367"/>
                </a:lnTo>
                <a:cubicBezTo>
                  <a:pt x="13607" y="4471"/>
                  <a:pt x="13559" y="4575"/>
                  <a:pt x="13513" y="4681"/>
                </a:cubicBezTo>
                <a:cubicBezTo>
                  <a:pt x="13467" y="4787"/>
                  <a:pt x="13421" y="4899"/>
                  <a:pt x="13374" y="5016"/>
                </a:cubicBezTo>
                <a:cubicBezTo>
                  <a:pt x="13327" y="5134"/>
                  <a:pt x="13280" y="5258"/>
                  <a:pt x="13231" y="5389"/>
                </a:cubicBezTo>
                <a:cubicBezTo>
                  <a:pt x="13182" y="5520"/>
                  <a:pt x="13131" y="5663"/>
                  <a:pt x="13076" y="5818"/>
                </a:cubicBezTo>
                <a:lnTo>
                  <a:pt x="13351" y="5818"/>
                </a:lnTo>
                <a:cubicBezTo>
                  <a:pt x="13370" y="5762"/>
                  <a:pt x="13390" y="5706"/>
                  <a:pt x="13410" y="5650"/>
                </a:cubicBezTo>
                <a:cubicBezTo>
                  <a:pt x="13431" y="5593"/>
                  <a:pt x="13451" y="5536"/>
                  <a:pt x="13470" y="5477"/>
                </a:cubicBezTo>
                <a:lnTo>
                  <a:pt x="14083" y="5477"/>
                </a:lnTo>
                <a:cubicBezTo>
                  <a:pt x="14103" y="5536"/>
                  <a:pt x="14123" y="5593"/>
                  <a:pt x="14144" y="5649"/>
                </a:cubicBezTo>
                <a:cubicBezTo>
                  <a:pt x="14165" y="5705"/>
                  <a:pt x="14185" y="5761"/>
                  <a:pt x="14205" y="5818"/>
                </a:cubicBezTo>
                <a:lnTo>
                  <a:pt x="14490" y="5818"/>
                </a:lnTo>
                <a:close/>
                <a:moveTo>
                  <a:pt x="12082" y="4592"/>
                </a:moveTo>
                <a:cubicBezTo>
                  <a:pt x="12125" y="4600"/>
                  <a:pt x="12163" y="4613"/>
                  <a:pt x="12194" y="4631"/>
                </a:cubicBezTo>
                <a:cubicBezTo>
                  <a:pt x="12226" y="4649"/>
                  <a:pt x="12250" y="4674"/>
                  <a:pt x="12266" y="4704"/>
                </a:cubicBezTo>
                <a:cubicBezTo>
                  <a:pt x="12283" y="4735"/>
                  <a:pt x="12291" y="4773"/>
                  <a:pt x="12291" y="4818"/>
                </a:cubicBezTo>
                <a:cubicBezTo>
                  <a:pt x="12291" y="4865"/>
                  <a:pt x="12283" y="4904"/>
                  <a:pt x="12266" y="4935"/>
                </a:cubicBezTo>
                <a:cubicBezTo>
                  <a:pt x="12250" y="4965"/>
                  <a:pt x="12225" y="4990"/>
                  <a:pt x="12192" y="5008"/>
                </a:cubicBezTo>
                <a:cubicBezTo>
                  <a:pt x="12159" y="5026"/>
                  <a:pt x="12118" y="5039"/>
                  <a:pt x="12069" y="5046"/>
                </a:cubicBezTo>
                <a:cubicBezTo>
                  <a:pt x="12021" y="5053"/>
                  <a:pt x="11964" y="5056"/>
                  <a:pt x="11900" y="5056"/>
                </a:cubicBezTo>
                <a:lnTo>
                  <a:pt x="11785" y="5056"/>
                </a:lnTo>
                <a:lnTo>
                  <a:pt x="11785" y="4587"/>
                </a:lnTo>
                <a:cubicBezTo>
                  <a:pt x="11832" y="4583"/>
                  <a:pt x="11884" y="4581"/>
                  <a:pt x="11940" y="4581"/>
                </a:cubicBezTo>
                <a:cubicBezTo>
                  <a:pt x="11991" y="4581"/>
                  <a:pt x="12039" y="4585"/>
                  <a:pt x="12082" y="4592"/>
                </a:cubicBezTo>
                <a:close/>
                <a:moveTo>
                  <a:pt x="11726" y="4360"/>
                </a:moveTo>
                <a:cubicBezTo>
                  <a:pt x="11654" y="4365"/>
                  <a:pt x="11585" y="4374"/>
                  <a:pt x="11521" y="4388"/>
                </a:cubicBezTo>
                <a:lnTo>
                  <a:pt x="11521" y="5818"/>
                </a:lnTo>
                <a:lnTo>
                  <a:pt x="11785" y="5818"/>
                </a:lnTo>
                <a:lnTo>
                  <a:pt x="11785" y="5270"/>
                </a:lnTo>
                <a:lnTo>
                  <a:pt x="11913" y="5270"/>
                </a:lnTo>
                <a:lnTo>
                  <a:pt x="11952" y="5270"/>
                </a:lnTo>
                <a:cubicBezTo>
                  <a:pt x="11966" y="5270"/>
                  <a:pt x="11983" y="5269"/>
                  <a:pt x="12003" y="5268"/>
                </a:cubicBezTo>
                <a:cubicBezTo>
                  <a:pt x="12029" y="5301"/>
                  <a:pt x="12058" y="5339"/>
                  <a:pt x="12088" y="5382"/>
                </a:cubicBezTo>
                <a:cubicBezTo>
                  <a:pt x="12119" y="5424"/>
                  <a:pt x="12150" y="5470"/>
                  <a:pt x="12182" y="5518"/>
                </a:cubicBezTo>
                <a:cubicBezTo>
                  <a:pt x="12213" y="5566"/>
                  <a:pt x="12244" y="5615"/>
                  <a:pt x="12275" y="5666"/>
                </a:cubicBezTo>
                <a:cubicBezTo>
                  <a:pt x="12305" y="5717"/>
                  <a:pt x="12334" y="5768"/>
                  <a:pt x="12361" y="5818"/>
                </a:cubicBezTo>
                <a:lnTo>
                  <a:pt x="12656" y="5818"/>
                </a:lnTo>
                <a:cubicBezTo>
                  <a:pt x="12631" y="5764"/>
                  <a:pt x="12602" y="5708"/>
                  <a:pt x="12570" y="5652"/>
                </a:cubicBezTo>
                <a:cubicBezTo>
                  <a:pt x="12538" y="5595"/>
                  <a:pt x="12504" y="5540"/>
                  <a:pt x="12469" y="5486"/>
                </a:cubicBezTo>
                <a:cubicBezTo>
                  <a:pt x="12435" y="5433"/>
                  <a:pt x="12400" y="5383"/>
                  <a:pt x="12367" y="5337"/>
                </a:cubicBezTo>
                <a:cubicBezTo>
                  <a:pt x="12333" y="5291"/>
                  <a:pt x="12303" y="5252"/>
                  <a:pt x="12277" y="5219"/>
                </a:cubicBezTo>
                <a:cubicBezTo>
                  <a:pt x="12471" y="5150"/>
                  <a:pt x="12568" y="5016"/>
                  <a:pt x="12568" y="4820"/>
                </a:cubicBezTo>
                <a:cubicBezTo>
                  <a:pt x="12568" y="4662"/>
                  <a:pt x="12512" y="4545"/>
                  <a:pt x="12401" y="4468"/>
                </a:cubicBezTo>
                <a:cubicBezTo>
                  <a:pt x="12290" y="4391"/>
                  <a:pt x="12130" y="4353"/>
                  <a:pt x="11921" y="4353"/>
                </a:cubicBezTo>
                <a:cubicBezTo>
                  <a:pt x="11864" y="4353"/>
                  <a:pt x="11799" y="4355"/>
                  <a:pt x="11726" y="4360"/>
                </a:cubicBezTo>
                <a:close/>
                <a:moveTo>
                  <a:pt x="11272" y="5818"/>
                </a:moveTo>
                <a:lnTo>
                  <a:pt x="11272" y="5594"/>
                </a:lnTo>
                <a:lnTo>
                  <a:pt x="10553" y="5594"/>
                </a:lnTo>
                <a:lnTo>
                  <a:pt x="10553" y="5169"/>
                </a:lnTo>
                <a:lnTo>
                  <a:pt x="11148" y="5169"/>
                </a:lnTo>
                <a:lnTo>
                  <a:pt x="11148" y="4949"/>
                </a:lnTo>
                <a:lnTo>
                  <a:pt x="10553" y="4949"/>
                </a:lnTo>
                <a:lnTo>
                  <a:pt x="10553" y="4591"/>
                </a:lnTo>
                <a:lnTo>
                  <a:pt x="11221" y="4591"/>
                </a:lnTo>
                <a:lnTo>
                  <a:pt x="11221" y="4367"/>
                </a:lnTo>
                <a:lnTo>
                  <a:pt x="10289" y="4367"/>
                </a:lnTo>
                <a:lnTo>
                  <a:pt x="10289" y="5818"/>
                </a:lnTo>
                <a:lnTo>
                  <a:pt x="11272" y="5818"/>
                </a:lnTo>
                <a:close/>
                <a:moveTo>
                  <a:pt x="9080" y="4587"/>
                </a:moveTo>
                <a:cubicBezTo>
                  <a:pt x="9113" y="4583"/>
                  <a:pt x="9169" y="4581"/>
                  <a:pt x="9247" y="4581"/>
                </a:cubicBezTo>
                <a:cubicBezTo>
                  <a:pt x="9426" y="4581"/>
                  <a:pt x="9558" y="4625"/>
                  <a:pt x="9643" y="4713"/>
                </a:cubicBezTo>
                <a:cubicBezTo>
                  <a:pt x="9728" y="4801"/>
                  <a:pt x="9771" y="4927"/>
                  <a:pt x="9771" y="5092"/>
                </a:cubicBezTo>
                <a:cubicBezTo>
                  <a:pt x="9771" y="5254"/>
                  <a:pt x="9727" y="5380"/>
                  <a:pt x="9640" y="5470"/>
                </a:cubicBezTo>
                <a:cubicBezTo>
                  <a:pt x="9553" y="5560"/>
                  <a:pt x="9420" y="5605"/>
                  <a:pt x="9243" y="5605"/>
                </a:cubicBezTo>
                <a:cubicBezTo>
                  <a:pt x="9200" y="5605"/>
                  <a:pt x="9166" y="5604"/>
                  <a:pt x="9141" y="5604"/>
                </a:cubicBezTo>
                <a:cubicBezTo>
                  <a:pt x="9115" y="5603"/>
                  <a:pt x="9095" y="5602"/>
                  <a:pt x="9080" y="5600"/>
                </a:cubicBezTo>
                <a:lnTo>
                  <a:pt x="9080" y="4587"/>
                </a:lnTo>
                <a:close/>
                <a:moveTo>
                  <a:pt x="9989" y="4760"/>
                </a:moveTo>
                <a:cubicBezTo>
                  <a:pt x="9949" y="4667"/>
                  <a:pt x="9894" y="4590"/>
                  <a:pt x="9822" y="4529"/>
                </a:cubicBezTo>
                <a:cubicBezTo>
                  <a:pt x="9750" y="4469"/>
                  <a:pt x="9664" y="4424"/>
                  <a:pt x="9564" y="4396"/>
                </a:cubicBezTo>
                <a:cubicBezTo>
                  <a:pt x="9463" y="4367"/>
                  <a:pt x="9352" y="4353"/>
                  <a:pt x="9231" y="4353"/>
                </a:cubicBezTo>
                <a:cubicBezTo>
                  <a:pt x="9172" y="4353"/>
                  <a:pt x="9105" y="4355"/>
                  <a:pt x="9030" y="4359"/>
                </a:cubicBezTo>
                <a:cubicBezTo>
                  <a:pt x="8954" y="4363"/>
                  <a:pt x="8883" y="4373"/>
                  <a:pt x="8816" y="4388"/>
                </a:cubicBezTo>
                <a:lnTo>
                  <a:pt x="8816" y="5797"/>
                </a:lnTo>
                <a:cubicBezTo>
                  <a:pt x="8883" y="5813"/>
                  <a:pt x="8954" y="5823"/>
                  <a:pt x="9028" y="5828"/>
                </a:cubicBezTo>
                <a:cubicBezTo>
                  <a:pt x="9101" y="5833"/>
                  <a:pt x="9168" y="5835"/>
                  <a:pt x="9226" y="5835"/>
                </a:cubicBezTo>
                <a:cubicBezTo>
                  <a:pt x="9349" y="5835"/>
                  <a:pt x="9461" y="5820"/>
                  <a:pt x="9562" y="5790"/>
                </a:cubicBezTo>
                <a:cubicBezTo>
                  <a:pt x="9664" y="5760"/>
                  <a:pt x="9750" y="5714"/>
                  <a:pt x="9822" y="5652"/>
                </a:cubicBezTo>
                <a:cubicBezTo>
                  <a:pt x="9894" y="5590"/>
                  <a:pt x="9949" y="5512"/>
                  <a:pt x="9989" y="5419"/>
                </a:cubicBezTo>
                <a:cubicBezTo>
                  <a:pt x="10028" y="5327"/>
                  <a:pt x="10047" y="5217"/>
                  <a:pt x="10047" y="5092"/>
                </a:cubicBezTo>
                <a:cubicBezTo>
                  <a:pt x="10047" y="4963"/>
                  <a:pt x="10028" y="4853"/>
                  <a:pt x="9989" y="4760"/>
                </a:cubicBezTo>
                <a:close/>
                <a:moveTo>
                  <a:pt x="22940" y="2184"/>
                </a:moveTo>
                <a:lnTo>
                  <a:pt x="22940" y="2412"/>
                </a:lnTo>
                <a:lnTo>
                  <a:pt x="23386" y="2412"/>
                </a:lnTo>
                <a:lnTo>
                  <a:pt x="23386" y="3635"/>
                </a:lnTo>
                <a:lnTo>
                  <a:pt x="23652" y="3635"/>
                </a:lnTo>
                <a:lnTo>
                  <a:pt x="23652" y="2412"/>
                </a:lnTo>
                <a:lnTo>
                  <a:pt x="24098" y="2412"/>
                </a:lnTo>
                <a:lnTo>
                  <a:pt x="24098" y="2184"/>
                </a:lnTo>
                <a:lnTo>
                  <a:pt x="22940" y="2184"/>
                </a:lnTo>
                <a:close/>
                <a:moveTo>
                  <a:pt x="22670" y="1991"/>
                </a:moveTo>
                <a:cubicBezTo>
                  <a:pt x="22698" y="1966"/>
                  <a:pt x="22712" y="1932"/>
                  <a:pt x="22712" y="1888"/>
                </a:cubicBezTo>
                <a:cubicBezTo>
                  <a:pt x="22712" y="1845"/>
                  <a:pt x="22698" y="1810"/>
                  <a:pt x="22670" y="1785"/>
                </a:cubicBezTo>
                <a:cubicBezTo>
                  <a:pt x="22642" y="1759"/>
                  <a:pt x="22609" y="1746"/>
                  <a:pt x="22572" y="1746"/>
                </a:cubicBezTo>
                <a:cubicBezTo>
                  <a:pt x="22534" y="1746"/>
                  <a:pt x="22501" y="1759"/>
                  <a:pt x="22472" y="1785"/>
                </a:cubicBezTo>
                <a:cubicBezTo>
                  <a:pt x="22444" y="1810"/>
                  <a:pt x="22429" y="1845"/>
                  <a:pt x="22429" y="1888"/>
                </a:cubicBezTo>
                <a:cubicBezTo>
                  <a:pt x="22429" y="1932"/>
                  <a:pt x="22444" y="1966"/>
                  <a:pt x="22472" y="1991"/>
                </a:cubicBezTo>
                <a:cubicBezTo>
                  <a:pt x="22501" y="2016"/>
                  <a:pt x="22534" y="2029"/>
                  <a:pt x="22572" y="2029"/>
                </a:cubicBezTo>
                <a:cubicBezTo>
                  <a:pt x="22609" y="2029"/>
                  <a:pt x="22642" y="2016"/>
                  <a:pt x="22670" y="1991"/>
                </a:cubicBezTo>
                <a:close/>
                <a:moveTo>
                  <a:pt x="22357" y="2464"/>
                </a:moveTo>
                <a:cubicBezTo>
                  <a:pt x="22388" y="2535"/>
                  <a:pt x="22424" y="2625"/>
                  <a:pt x="22466" y="2732"/>
                </a:cubicBezTo>
                <a:cubicBezTo>
                  <a:pt x="22508" y="2840"/>
                  <a:pt x="22551" y="2955"/>
                  <a:pt x="22596" y="3080"/>
                </a:cubicBezTo>
                <a:lnTo>
                  <a:pt x="22119" y="3080"/>
                </a:lnTo>
                <a:cubicBezTo>
                  <a:pt x="22163" y="2955"/>
                  <a:pt x="22206" y="2840"/>
                  <a:pt x="22247" y="2734"/>
                </a:cubicBezTo>
                <a:cubicBezTo>
                  <a:pt x="22288" y="2628"/>
                  <a:pt x="22325" y="2538"/>
                  <a:pt x="22357" y="2464"/>
                </a:cubicBezTo>
                <a:close/>
                <a:moveTo>
                  <a:pt x="22238" y="1991"/>
                </a:moveTo>
                <a:cubicBezTo>
                  <a:pt x="22266" y="1966"/>
                  <a:pt x="22281" y="1932"/>
                  <a:pt x="22281" y="1888"/>
                </a:cubicBezTo>
                <a:cubicBezTo>
                  <a:pt x="22281" y="1845"/>
                  <a:pt x="22266" y="1810"/>
                  <a:pt x="22238" y="1785"/>
                </a:cubicBezTo>
                <a:cubicBezTo>
                  <a:pt x="22209" y="1759"/>
                  <a:pt x="22176" y="1746"/>
                  <a:pt x="22138" y="1746"/>
                </a:cubicBezTo>
                <a:cubicBezTo>
                  <a:pt x="22101" y="1746"/>
                  <a:pt x="22068" y="1759"/>
                  <a:pt x="22040" y="1785"/>
                </a:cubicBezTo>
                <a:cubicBezTo>
                  <a:pt x="22012" y="1810"/>
                  <a:pt x="21998" y="1845"/>
                  <a:pt x="21998" y="1888"/>
                </a:cubicBezTo>
                <a:cubicBezTo>
                  <a:pt x="21998" y="1932"/>
                  <a:pt x="22012" y="1966"/>
                  <a:pt x="22040" y="1991"/>
                </a:cubicBezTo>
                <a:cubicBezTo>
                  <a:pt x="22068" y="2016"/>
                  <a:pt x="22101" y="2029"/>
                  <a:pt x="22138" y="2029"/>
                </a:cubicBezTo>
                <a:cubicBezTo>
                  <a:pt x="22176" y="2029"/>
                  <a:pt x="22209" y="2016"/>
                  <a:pt x="22238" y="1991"/>
                </a:cubicBezTo>
                <a:close/>
                <a:moveTo>
                  <a:pt x="23070" y="3634"/>
                </a:moveTo>
                <a:cubicBezTo>
                  <a:pt x="23016" y="3480"/>
                  <a:pt x="22964" y="3336"/>
                  <a:pt x="22914" y="3205"/>
                </a:cubicBezTo>
                <a:cubicBezTo>
                  <a:pt x="22865" y="3074"/>
                  <a:pt x="22816" y="2950"/>
                  <a:pt x="22770" y="2833"/>
                </a:cubicBezTo>
                <a:cubicBezTo>
                  <a:pt x="22723" y="2715"/>
                  <a:pt x="22677" y="2604"/>
                  <a:pt x="22630" y="2498"/>
                </a:cubicBezTo>
                <a:cubicBezTo>
                  <a:pt x="22584" y="2392"/>
                  <a:pt x="22537" y="2287"/>
                  <a:pt x="22488" y="2184"/>
                </a:cubicBezTo>
                <a:lnTo>
                  <a:pt x="22236" y="2184"/>
                </a:lnTo>
                <a:cubicBezTo>
                  <a:pt x="22188" y="2287"/>
                  <a:pt x="22140" y="2392"/>
                  <a:pt x="22094" y="2498"/>
                </a:cubicBezTo>
                <a:cubicBezTo>
                  <a:pt x="22048" y="2604"/>
                  <a:pt x="22002" y="2715"/>
                  <a:pt x="21955" y="2833"/>
                </a:cubicBezTo>
                <a:cubicBezTo>
                  <a:pt x="21908" y="2950"/>
                  <a:pt x="21860" y="3074"/>
                  <a:pt x="21812" y="3205"/>
                </a:cubicBezTo>
                <a:cubicBezTo>
                  <a:pt x="21763" y="3336"/>
                  <a:pt x="21711" y="3480"/>
                  <a:pt x="21657" y="3634"/>
                </a:cubicBezTo>
                <a:lnTo>
                  <a:pt x="21931" y="3634"/>
                </a:lnTo>
                <a:cubicBezTo>
                  <a:pt x="21951" y="3579"/>
                  <a:pt x="21971" y="3522"/>
                  <a:pt x="21991" y="3466"/>
                </a:cubicBezTo>
                <a:cubicBezTo>
                  <a:pt x="22011" y="3409"/>
                  <a:pt x="22031" y="3352"/>
                  <a:pt x="22051" y="3293"/>
                </a:cubicBezTo>
                <a:lnTo>
                  <a:pt x="22664" y="3293"/>
                </a:lnTo>
                <a:cubicBezTo>
                  <a:pt x="22683" y="3352"/>
                  <a:pt x="22704" y="3409"/>
                  <a:pt x="22724" y="3465"/>
                </a:cubicBezTo>
                <a:cubicBezTo>
                  <a:pt x="22745" y="3521"/>
                  <a:pt x="22766" y="3577"/>
                  <a:pt x="22785" y="3634"/>
                </a:cubicBezTo>
                <a:lnTo>
                  <a:pt x="23070" y="3634"/>
                </a:lnTo>
                <a:close/>
                <a:moveTo>
                  <a:pt x="20604" y="2184"/>
                </a:moveTo>
                <a:lnTo>
                  <a:pt x="20604" y="2412"/>
                </a:lnTo>
                <a:lnTo>
                  <a:pt x="21050" y="2412"/>
                </a:lnTo>
                <a:lnTo>
                  <a:pt x="21050" y="3635"/>
                </a:lnTo>
                <a:lnTo>
                  <a:pt x="21316" y="3635"/>
                </a:lnTo>
                <a:lnTo>
                  <a:pt x="21316" y="2412"/>
                </a:lnTo>
                <a:lnTo>
                  <a:pt x="21762" y="2412"/>
                </a:lnTo>
                <a:lnTo>
                  <a:pt x="21762" y="2184"/>
                </a:lnTo>
                <a:lnTo>
                  <a:pt x="20604" y="2184"/>
                </a:lnTo>
                <a:close/>
                <a:moveTo>
                  <a:pt x="20135" y="3635"/>
                </a:moveTo>
                <a:lnTo>
                  <a:pt x="20399" y="3635"/>
                </a:lnTo>
                <a:lnTo>
                  <a:pt x="20399" y="2184"/>
                </a:lnTo>
                <a:lnTo>
                  <a:pt x="20135" y="2184"/>
                </a:lnTo>
                <a:lnTo>
                  <a:pt x="20135" y="3635"/>
                </a:lnTo>
                <a:close/>
                <a:moveTo>
                  <a:pt x="19323" y="3406"/>
                </a:moveTo>
                <a:lnTo>
                  <a:pt x="19323" y="2184"/>
                </a:lnTo>
                <a:lnTo>
                  <a:pt x="19059" y="2184"/>
                </a:lnTo>
                <a:lnTo>
                  <a:pt x="19059" y="3635"/>
                </a:lnTo>
                <a:lnTo>
                  <a:pt x="19976" y="3635"/>
                </a:lnTo>
                <a:lnTo>
                  <a:pt x="19976" y="3406"/>
                </a:lnTo>
                <a:lnTo>
                  <a:pt x="19323" y="3406"/>
                </a:lnTo>
                <a:close/>
                <a:moveTo>
                  <a:pt x="18171" y="2464"/>
                </a:moveTo>
                <a:cubicBezTo>
                  <a:pt x="18202" y="2535"/>
                  <a:pt x="18238" y="2625"/>
                  <a:pt x="18280" y="2732"/>
                </a:cubicBezTo>
                <a:cubicBezTo>
                  <a:pt x="18322" y="2840"/>
                  <a:pt x="18365" y="2955"/>
                  <a:pt x="18410" y="3080"/>
                </a:cubicBezTo>
                <a:lnTo>
                  <a:pt x="17933" y="3080"/>
                </a:lnTo>
                <a:cubicBezTo>
                  <a:pt x="17977" y="2955"/>
                  <a:pt x="18020" y="2840"/>
                  <a:pt x="18061" y="2734"/>
                </a:cubicBezTo>
                <a:cubicBezTo>
                  <a:pt x="18102" y="2628"/>
                  <a:pt x="18139" y="2538"/>
                  <a:pt x="18171" y="2464"/>
                </a:cubicBezTo>
                <a:close/>
                <a:moveTo>
                  <a:pt x="18884" y="3634"/>
                </a:moveTo>
                <a:cubicBezTo>
                  <a:pt x="18830" y="3480"/>
                  <a:pt x="18778" y="3336"/>
                  <a:pt x="18728" y="3205"/>
                </a:cubicBezTo>
                <a:cubicBezTo>
                  <a:pt x="18679" y="3074"/>
                  <a:pt x="18631" y="2950"/>
                  <a:pt x="18584" y="2833"/>
                </a:cubicBezTo>
                <a:cubicBezTo>
                  <a:pt x="18537" y="2715"/>
                  <a:pt x="18491" y="2604"/>
                  <a:pt x="18444" y="2498"/>
                </a:cubicBezTo>
                <a:cubicBezTo>
                  <a:pt x="18398" y="2392"/>
                  <a:pt x="18351" y="2287"/>
                  <a:pt x="18302" y="2184"/>
                </a:cubicBezTo>
                <a:lnTo>
                  <a:pt x="18050" y="2184"/>
                </a:lnTo>
                <a:cubicBezTo>
                  <a:pt x="18001" y="2287"/>
                  <a:pt x="17954" y="2392"/>
                  <a:pt x="17908" y="2498"/>
                </a:cubicBezTo>
                <a:cubicBezTo>
                  <a:pt x="17862" y="2604"/>
                  <a:pt x="17816" y="2715"/>
                  <a:pt x="17769" y="2833"/>
                </a:cubicBezTo>
                <a:cubicBezTo>
                  <a:pt x="17722" y="2950"/>
                  <a:pt x="17674" y="3074"/>
                  <a:pt x="17626" y="3205"/>
                </a:cubicBezTo>
                <a:cubicBezTo>
                  <a:pt x="17577" y="3336"/>
                  <a:pt x="17525" y="3480"/>
                  <a:pt x="17471" y="3634"/>
                </a:cubicBezTo>
                <a:lnTo>
                  <a:pt x="17745" y="3634"/>
                </a:lnTo>
                <a:cubicBezTo>
                  <a:pt x="17765" y="3579"/>
                  <a:pt x="17785" y="3522"/>
                  <a:pt x="17805" y="3466"/>
                </a:cubicBezTo>
                <a:cubicBezTo>
                  <a:pt x="17825" y="3409"/>
                  <a:pt x="17845" y="3352"/>
                  <a:pt x="17865" y="3293"/>
                </a:cubicBezTo>
                <a:lnTo>
                  <a:pt x="18478" y="3293"/>
                </a:lnTo>
                <a:cubicBezTo>
                  <a:pt x="18497" y="3352"/>
                  <a:pt x="18517" y="3409"/>
                  <a:pt x="18538" y="3465"/>
                </a:cubicBezTo>
                <a:cubicBezTo>
                  <a:pt x="18560" y="3521"/>
                  <a:pt x="18580" y="3577"/>
                  <a:pt x="18599" y="3634"/>
                </a:cubicBezTo>
                <a:lnTo>
                  <a:pt x="18884" y="3634"/>
                </a:lnTo>
                <a:close/>
                <a:moveTo>
                  <a:pt x="17063" y="3623"/>
                </a:moveTo>
                <a:cubicBezTo>
                  <a:pt x="17135" y="3594"/>
                  <a:pt x="17195" y="3554"/>
                  <a:pt x="17242" y="3503"/>
                </a:cubicBezTo>
                <a:cubicBezTo>
                  <a:pt x="17288" y="3451"/>
                  <a:pt x="17323" y="3390"/>
                  <a:pt x="17346" y="3320"/>
                </a:cubicBezTo>
                <a:cubicBezTo>
                  <a:pt x="17369" y="3251"/>
                  <a:pt x="17381" y="3174"/>
                  <a:pt x="17381" y="3090"/>
                </a:cubicBezTo>
                <a:lnTo>
                  <a:pt x="17381" y="2184"/>
                </a:lnTo>
                <a:lnTo>
                  <a:pt x="17115" y="2184"/>
                </a:lnTo>
                <a:lnTo>
                  <a:pt x="17115" y="3065"/>
                </a:lnTo>
                <a:cubicBezTo>
                  <a:pt x="17115" y="3131"/>
                  <a:pt x="17108" y="3187"/>
                  <a:pt x="17093" y="3234"/>
                </a:cubicBezTo>
                <a:cubicBezTo>
                  <a:pt x="17078" y="3280"/>
                  <a:pt x="17057" y="3318"/>
                  <a:pt x="17030" y="3348"/>
                </a:cubicBezTo>
                <a:cubicBezTo>
                  <a:pt x="17003" y="3377"/>
                  <a:pt x="16970" y="3399"/>
                  <a:pt x="16933" y="3413"/>
                </a:cubicBezTo>
                <a:cubicBezTo>
                  <a:pt x="16895" y="3427"/>
                  <a:pt x="16853" y="3433"/>
                  <a:pt x="16807" y="3433"/>
                </a:cubicBezTo>
                <a:cubicBezTo>
                  <a:pt x="16761" y="3433"/>
                  <a:pt x="16720" y="3427"/>
                  <a:pt x="16683" y="3413"/>
                </a:cubicBezTo>
                <a:cubicBezTo>
                  <a:pt x="16646" y="3399"/>
                  <a:pt x="16614" y="3377"/>
                  <a:pt x="16586" y="3348"/>
                </a:cubicBezTo>
                <a:cubicBezTo>
                  <a:pt x="16559" y="3318"/>
                  <a:pt x="16538" y="3280"/>
                  <a:pt x="16523" y="3234"/>
                </a:cubicBezTo>
                <a:cubicBezTo>
                  <a:pt x="16509" y="3187"/>
                  <a:pt x="16501" y="3131"/>
                  <a:pt x="16501" y="3065"/>
                </a:cubicBezTo>
                <a:lnTo>
                  <a:pt x="16501" y="2184"/>
                </a:lnTo>
                <a:lnTo>
                  <a:pt x="16236" y="2184"/>
                </a:lnTo>
                <a:lnTo>
                  <a:pt x="16236" y="3090"/>
                </a:lnTo>
                <a:cubicBezTo>
                  <a:pt x="16236" y="3174"/>
                  <a:pt x="16247" y="3251"/>
                  <a:pt x="16269" y="3320"/>
                </a:cubicBezTo>
                <a:cubicBezTo>
                  <a:pt x="16291" y="3390"/>
                  <a:pt x="16326" y="3451"/>
                  <a:pt x="16373" y="3503"/>
                </a:cubicBezTo>
                <a:cubicBezTo>
                  <a:pt x="16419" y="3554"/>
                  <a:pt x="16478" y="3594"/>
                  <a:pt x="16550" y="3623"/>
                </a:cubicBezTo>
                <a:cubicBezTo>
                  <a:pt x="16621" y="3652"/>
                  <a:pt x="16706" y="3666"/>
                  <a:pt x="16805" y="3666"/>
                </a:cubicBezTo>
                <a:cubicBezTo>
                  <a:pt x="16904" y="3666"/>
                  <a:pt x="16990" y="3652"/>
                  <a:pt x="17063" y="3623"/>
                </a:cubicBezTo>
                <a:close/>
                <a:moveTo>
                  <a:pt x="14865" y="2692"/>
                </a:moveTo>
                <a:cubicBezTo>
                  <a:pt x="14885" y="2628"/>
                  <a:pt x="14913" y="2573"/>
                  <a:pt x="14950" y="2527"/>
                </a:cubicBezTo>
                <a:cubicBezTo>
                  <a:pt x="14987" y="2481"/>
                  <a:pt x="15032" y="2445"/>
                  <a:pt x="15085" y="2420"/>
                </a:cubicBezTo>
                <a:cubicBezTo>
                  <a:pt x="15138" y="2395"/>
                  <a:pt x="15198" y="2382"/>
                  <a:pt x="15265" y="2382"/>
                </a:cubicBezTo>
                <a:cubicBezTo>
                  <a:pt x="15331" y="2382"/>
                  <a:pt x="15390" y="2395"/>
                  <a:pt x="15443" y="2420"/>
                </a:cubicBezTo>
                <a:cubicBezTo>
                  <a:pt x="15496" y="2445"/>
                  <a:pt x="15541" y="2481"/>
                  <a:pt x="15578" y="2526"/>
                </a:cubicBezTo>
                <a:cubicBezTo>
                  <a:pt x="15615" y="2571"/>
                  <a:pt x="15643" y="2626"/>
                  <a:pt x="15663" y="2691"/>
                </a:cubicBezTo>
                <a:cubicBezTo>
                  <a:pt x="15683" y="2756"/>
                  <a:pt x="15692" y="2828"/>
                  <a:pt x="15692" y="2908"/>
                </a:cubicBezTo>
                <a:cubicBezTo>
                  <a:pt x="15692" y="2988"/>
                  <a:pt x="15683" y="3060"/>
                  <a:pt x="15663" y="3125"/>
                </a:cubicBezTo>
                <a:cubicBezTo>
                  <a:pt x="15643" y="3190"/>
                  <a:pt x="15615" y="3245"/>
                  <a:pt x="15578" y="3290"/>
                </a:cubicBezTo>
                <a:cubicBezTo>
                  <a:pt x="15541" y="3335"/>
                  <a:pt x="15496" y="3371"/>
                  <a:pt x="15443" y="3396"/>
                </a:cubicBezTo>
                <a:cubicBezTo>
                  <a:pt x="15390" y="3421"/>
                  <a:pt x="15331" y="3433"/>
                  <a:pt x="15265" y="3433"/>
                </a:cubicBezTo>
                <a:cubicBezTo>
                  <a:pt x="15198" y="3433"/>
                  <a:pt x="15138" y="3421"/>
                  <a:pt x="15085" y="3396"/>
                </a:cubicBezTo>
                <a:cubicBezTo>
                  <a:pt x="15032" y="3371"/>
                  <a:pt x="14987" y="3335"/>
                  <a:pt x="14950" y="3290"/>
                </a:cubicBezTo>
                <a:cubicBezTo>
                  <a:pt x="14913" y="3245"/>
                  <a:pt x="14885" y="3190"/>
                  <a:pt x="14865" y="3125"/>
                </a:cubicBezTo>
                <a:cubicBezTo>
                  <a:pt x="14846" y="3060"/>
                  <a:pt x="14836" y="2988"/>
                  <a:pt x="14836" y="2908"/>
                </a:cubicBezTo>
                <a:cubicBezTo>
                  <a:pt x="14836" y="2828"/>
                  <a:pt x="14846" y="2757"/>
                  <a:pt x="14865" y="2692"/>
                </a:cubicBezTo>
                <a:close/>
                <a:moveTo>
                  <a:pt x="15912" y="2580"/>
                </a:moveTo>
                <a:cubicBezTo>
                  <a:pt x="15875" y="2486"/>
                  <a:pt x="15824" y="2407"/>
                  <a:pt x="15760" y="2343"/>
                </a:cubicBezTo>
                <a:cubicBezTo>
                  <a:pt x="15697" y="2278"/>
                  <a:pt x="15623" y="2230"/>
                  <a:pt x="15537" y="2198"/>
                </a:cubicBezTo>
                <a:cubicBezTo>
                  <a:pt x="15452" y="2166"/>
                  <a:pt x="15362" y="2150"/>
                  <a:pt x="15267" y="2150"/>
                </a:cubicBezTo>
                <a:cubicBezTo>
                  <a:pt x="15172" y="2150"/>
                  <a:pt x="15082" y="2166"/>
                  <a:pt x="14997" y="2198"/>
                </a:cubicBezTo>
                <a:cubicBezTo>
                  <a:pt x="14912" y="2230"/>
                  <a:pt x="14837" y="2278"/>
                  <a:pt x="14772" y="2343"/>
                </a:cubicBezTo>
                <a:cubicBezTo>
                  <a:pt x="14707" y="2407"/>
                  <a:pt x="14656" y="2486"/>
                  <a:pt x="14618" y="2580"/>
                </a:cubicBezTo>
                <a:cubicBezTo>
                  <a:pt x="14581" y="2675"/>
                  <a:pt x="14562" y="2784"/>
                  <a:pt x="14562" y="2908"/>
                </a:cubicBezTo>
                <a:cubicBezTo>
                  <a:pt x="14562" y="3024"/>
                  <a:pt x="14578" y="3126"/>
                  <a:pt x="14610" y="3216"/>
                </a:cubicBezTo>
                <a:cubicBezTo>
                  <a:pt x="14642" y="3305"/>
                  <a:pt x="14686" y="3381"/>
                  <a:pt x="14742" y="3444"/>
                </a:cubicBezTo>
                <a:cubicBezTo>
                  <a:pt x="14798" y="3507"/>
                  <a:pt x="14863" y="3556"/>
                  <a:pt x="14938" y="3593"/>
                </a:cubicBezTo>
                <a:cubicBezTo>
                  <a:pt x="15012" y="3629"/>
                  <a:pt x="15093" y="3651"/>
                  <a:pt x="15179" y="3660"/>
                </a:cubicBezTo>
                <a:cubicBezTo>
                  <a:pt x="15209" y="3780"/>
                  <a:pt x="15276" y="3867"/>
                  <a:pt x="15382" y="3922"/>
                </a:cubicBezTo>
                <a:cubicBezTo>
                  <a:pt x="15489" y="3978"/>
                  <a:pt x="15632" y="4012"/>
                  <a:pt x="15812" y="4026"/>
                </a:cubicBezTo>
                <a:lnTo>
                  <a:pt x="15870" y="3827"/>
                </a:lnTo>
                <a:cubicBezTo>
                  <a:pt x="15816" y="3823"/>
                  <a:pt x="15764" y="3816"/>
                  <a:pt x="15714" y="3807"/>
                </a:cubicBezTo>
                <a:cubicBezTo>
                  <a:pt x="15665" y="3798"/>
                  <a:pt x="15621" y="3787"/>
                  <a:pt x="15582" y="3773"/>
                </a:cubicBezTo>
                <a:cubicBezTo>
                  <a:pt x="15544" y="3759"/>
                  <a:pt x="15512" y="3741"/>
                  <a:pt x="15487" y="3720"/>
                </a:cubicBezTo>
                <a:cubicBezTo>
                  <a:pt x="15462" y="3699"/>
                  <a:pt x="15447" y="3674"/>
                  <a:pt x="15443" y="3645"/>
                </a:cubicBezTo>
                <a:cubicBezTo>
                  <a:pt x="15519" y="3628"/>
                  <a:pt x="15588" y="3600"/>
                  <a:pt x="15652" y="3561"/>
                </a:cubicBezTo>
                <a:cubicBezTo>
                  <a:pt x="15715" y="3522"/>
                  <a:pt x="15771" y="3472"/>
                  <a:pt x="15818" y="3409"/>
                </a:cubicBezTo>
                <a:cubicBezTo>
                  <a:pt x="15865" y="3347"/>
                  <a:pt x="15902" y="3274"/>
                  <a:pt x="15929" y="3191"/>
                </a:cubicBezTo>
                <a:cubicBezTo>
                  <a:pt x="15955" y="3107"/>
                  <a:pt x="15969" y="3013"/>
                  <a:pt x="15969" y="2908"/>
                </a:cubicBezTo>
                <a:cubicBezTo>
                  <a:pt x="15969" y="2784"/>
                  <a:pt x="15950" y="2675"/>
                  <a:pt x="15912" y="2580"/>
                </a:cubicBezTo>
                <a:close/>
                <a:moveTo>
                  <a:pt x="13911" y="3634"/>
                </a:moveTo>
                <a:lnTo>
                  <a:pt x="13911" y="3410"/>
                </a:lnTo>
                <a:lnTo>
                  <a:pt x="13193" y="3410"/>
                </a:lnTo>
                <a:lnTo>
                  <a:pt x="13193" y="2985"/>
                </a:lnTo>
                <a:lnTo>
                  <a:pt x="13787" y="2985"/>
                </a:lnTo>
                <a:lnTo>
                  <a:pt x="13787" y="2766"/>
                </a:lnTo>
                <a:lnTo>
                  <a:pt x="13193" y="2766"/>
                </a:lnTo>
                <a:lnTo>
                  <a:pt x="13193" y="2408"/>
                </a:lnTo>
                <a:lnTo>
                  <a:pt x="13861" y="2408"/>
                </a:lnTo>
                <a:lnTo>
                  <a:pt x="13861" y="2184"/>
                </a:lnTo>
                <a:lnTo>
                  <a:pt x="12929" y="2184"/>
                </a:lnTo>
                <a:lnTo>
                  <a:pt x="12929" y="3634"/>
                </a:lnTo>
                <a:lnTo>
                  <a:pt x="13911" y="3634"/>
                </a:lnTo>
                <a:close/>
                <a:moveTo>
                  <a:pt x="12334" y="3623"/>
                </a:moveTo>
                <a:cubicBezTo>
                  <a:pt x="12407" y="3594"/>
                  <a:pt x="12467" y="3554"/>
                  <a:pt x="12513" y="3503"/>
                </a:cubicBezTo>
                <a:cubicBezTo>
                  <a:pt x="12560" y="3451"/>
                  <a:pt x="12595" y="3390"/>
                  <a:pt x="12618" y="3320"/>
                </a:cubicBezTo>
                <a:cubicBezTo>
                  <a:pt x="12641" y="3251"/>
                  <a:pt x="12652" y="3174"/>
                  <a:pt x="12652" y="3090"/>
                </a:cubicBezTo>
                <a:lnTo>
                  <a:pt x="12652" y="2184"/>
                </a:lnTo>
                <a:lnTo>
                  <a:pt x="12387" y="2184"/>
                </a:lnTo>
                <a:lnTo>
                  <a:pt x="12387" y="3065"/>
                </a:lnTo>
                <a:cubicBezTo>
                  <a:pt x="12387" y="3131"/>
                  <a:pt x="12379" y="3187"/>
                  <a:pt x="12365" y="3234"/>
                </a:cubicBezTo>
                <a:cubicBezTo>
                  <a:pt x="12350" y="3280"/>
                  <a:pt x="12329" y="3318"/>
                  <a:pt x="12302" y="3348"/>
                </a:cubicBezTo>
                <a:cubicBezTo>
                  <a:pt x="12275" y="3377"/>
                  <a:pt x="12242" y="3399"/>
                  <a:pt x="12204" y="3413"/>
                </a:cubicBezTo>
                <a:cubicBezTo>
                  <a:pt x="12167" y="3427"/>
                  <a:pt x="12125" y="3433"/>
                  <a:pt x="12079" y="3433"/>
                </a:cubicBezTo>
                <a:cubicBezTo>
                  <a:pt x="12033" y="3433"/>
                  <a:pt x="11991" y="3427"/>
                  <a:pt x="11954" y="3413"/>
                </a:cubicBezTo>
                <a:cubicBezTo>
                  <a:pt x="11917" y="3399"/>
                  <a:pt x="11885" y="3377"/>
                  <a:pt x="11858" y="3348"/>
                </a:cubicBezTo>
                <a:cubicBezTo>
                  <a:pt x="11831" y="3318"/>
                  <a:pt x="11810" y="3280"/>
                  <a:pt x="11795" y="3234"/>
                </a:cubicBezTo>
                <a:cubicBezTo>
                  <a:pt x="11781" y="3187"/>
                  <a:pt x="11773" y="3131"/>
                  <a:pt x="11773" y="3065"/>
                </a:cubicBezTo>
                <a:lnTo>
                  <a:pt x="11773" y="2184"/>
                </a:lnTo>
                <a:lnTo>
                  <a:pt x="11507" y="2184"/>
                </a:lnTo>
                <a:lnTo>
                  <a:pt x="11507" y="3090"/>
                </a:lnTo>
                <a:cubicBezTo>
                  <a:pt x="11507" y="3174"/>
                  <a:pt x="11519" y="3251"/>
                  <a:pt x="11541" y="3320"/>
                </a:cubicBezTo>
                <a:cubicBezTo>
                  <a:pt x="11563" y="3390"/>
                  <a:pt x="11598" y="3451"/>
                  <a:pt x="11645" y="3503"/>
                </a:cubicBezTo>
                <a:cubicBezTo>
                  <a:pt x="11691" y="3554"/>
                  <a:pt x="11750" y="3594"/>
                  <a:pt x="11821" y="3623"/>
                </a:cubicBezTo>
                <a:cubicBezTo>
                  <a:pt x="11893" y="3652"/>
                  <a:pt x="11978" y="3666"/>
                  <a:pt x="12077" y="3666"/>
                </a:cubicBezTo>
                <a:cubicBezTo>
                  <a:pt x="12176" y="3666"/>
                  <a:pt x="12262" y="3652"/>
                  <a:pt x="12334" y="3623"/>
                </a:cubicBezTo>
                <a:close/>
                <a:moveTo>
                  <a:pt x="11306" y="3634"/>
                </a:moveTo>
                <a:lnTo>
                  <a:pt x="11306" y="3410"/>
                </a:lnTo>
                <a:lnTo>
                  <a:pt x="10587" y="3410"/>
                </a:lnTo>
                <a:lnTo>
                  <a:pt x="10587" y="2985"/>
                </a:lnTo>
                <a:lnTo>
                  <a:pt x="11182" y="2985"/>
                </a:lnTo>
                <a:lnTo>
                  <a:pt x="11182" y="2766"/>
                </a:lnTo>
                <a:lnTo>
                  <a:pt x="10587" y="2766"/>
                </a:lnTo>
                <a:lnTo>
                  <a:pt x="10587" y="2408"/>
                </a:lnTo>
                <a:lnTo>
                  <a:pt x="11255" y="2408"/>
                </a:lnTo>
                <a:lnTo>
                  <a:pt x="11255" y="2184"/>
                </a:lnTo>
                <a:lnTo>
                  <a:pt x="10323" y="2184"/>
                </a:lnTo>
                <a:lnTo>
                  <a:pt x="10323" y="3634"/>
                </a:lnTo>
                <a:lnTo>
                  <a:pt x="11306" y="3634"/>
                </a:lnTo>
                <a:close/>
                <a:moveTo>
                  <a:pt x="10018" y="3634"/>
                </a:moveTo>
                <a:lnTo>
                  <a:pt x="10018" y="2184"/>
                </a:lnTo>
                <a:lnTo>
                  <a:pt x="9756" y="2184"/>
                </a:lnTo>
                <a:lnTo>
                  <a:pt x="9756" y="3147"/>
                </a:lnTo>
                <a:cubicBezTo>
                  <a:pt x="9709" y="3071"/>
                  <a:pt x="9655" y="2990"/>
                  <a:pt x="9594" y="2903"/>
                </a:cubicBezTo>
                <a:cubicBezTo>
                  <a:pt x="9533" y="2816"/>
                  <a:pt x="9470" y="2729"/>
                  <a:pt x="9405" y="2642"/>
                </a:cubicBezTo>
                <a:cubicBezTo>
                  <a:pt x="9341" y="2556"/>
                  <a:pt x="9276" y="2472"/>
                  <a:pt x="9212" y="2392"/>
                </a:cubicBezTo>
                <a:cubicBezTo>
                  <a:pt x="9148" y="2312"/>
                  <a:pt x="9088" y="2242"/>
                  <a:pt x="9032" y="2184"/>
                </a:cubicBezTo>
                <a:lnTo>
                  <a:pt x="8816" y="2184"/>
                </a:lnTo>
                <a:lnTo>
                  <a:pt x="8816" y="3634"/>
                </a:lnTo>
                <a:lnTo>
                  <a:pt x="9076" y="3634"/>
                </a:lnTo>
                <a:lnTo>
                  <a:pt x="9076" y="2596"/>
                </a:lnTo>
                <a:cubicBezTo>
                  <a:pt x="9134" y="2666"/>
                  <a:pt x="9196" y="2744"/>
                  <a:pt x="9261" y="2832"/>
                </a:cubicBezTo>
                <a:cubicBezTo>
                  <a:pt x="9326" y="2919"/>
                  <a:pt x="9390" y="3009"/>
                  <a:pt x="9453" y="3102"/>
                </a:cubicBezTo>
                <a:cubicBezTo>
                  <a:pt x="9515" y="3194"/>
                  <a:pt x="9576" y="3287"/>
                  <a:pt x="9635" y="3378"/>
                </a:cubicBezTo>
                <a:cubicBezTo>
                  <a:pt x="9693" y="3469"/>
                  <a:pt x="9746" y="3555"/>
                  <a:pt x="9794" y="3634"/>
                </a:cubicBezTo>
                <a:lnTo>
                  <a:pt x="10018" y="3634"/>
                </a:lnTo>
                <a:close/>
                <a:moveTo>
                  <a:pt x="18704" y="1451"/>
                </a:moveTo>
                <a:lnTo>
                  <a:pt x="18704" y="1227"/>
                </a:lnTo>
                <a:lnTo>
                  <a:pt x="17986" y="1227"/>
                </a:lnTo>
                <a:lnTo>
                  <a:pt x="17986" y="802"/>
                </a:lnTo>
                <a:lnTo>
                  <a:pt x="18580" y="802"/>
                </a:lnTo>
                <a:lnTo>
                  <a:pt x="18580" y="582"/>
                </a:lnTo>
                <a:lnTo>
                  <a:pt x="17986" y="582"/>
                </a:lnTo>
                <a:lnTo>
                  <a:pt x="17986" y="224"/>
                </a:lnTo>
                <a:lnTo>
                  <a:pt x="18654" y="224"/>
                </a:lnTo>
                <a:lnTo>
                  <a:pt x="18654" y="0"/>
                </a:lnTo>
                <a:lnTo>
                  <a:pt x="17722" y="0"/>
                </a:lnTo>
                <a:lnTo>
                  <a:pt x="17722" y="1451"/>
                </a:lnTo>
                <a:lnTo>
                  <a:pt x="18704" y="1451"/>
                </a:lnTo>
                <a:close/>
                <a:moveTo>
                  <a:pt x="16985" y="1451"/>
                </a:moveTo>
                <a:cubicBezTo>
                  <a:pt x="17091" y="1225"/>
                  <a:pt x="17191" y="988"/>
                  <a:pt x="17288" y="741"/>
                </a:cubicBezTo>
                <a:cubicBezTo>
                  <a:pt x="17385" y="494"/>
                  <a:pt x="17476" y="247"/>
                  <a:pt x="17561" y="0"/>
                </a:cubicBezTo>
                <a:lnTo>
                  <a:pt x="17279" y="0"/>
                </a:lnTo>
                <a:cubicBezTo>
                  <a:pt x="17246" y="97"/>
                  <a:pt x="17213" y="197"/>
                  <a:pt x="17178" y="299"/>
                </a:cubicBezTo>
                <a:cubicBezTo>
                  <a:pt x="17143" y="401"/>
                  <a:pt x="17107" y="502"/>
                  <a:pt x="17072" y="601"/>
                </a:cubicBezTo>
                <a:cubicBezTo>
                  <a:pt x="17036" y="700"/>
                  <a:pt x="17001" y="795"/>
                  <a:pt x="16966" y="886"/>
                </a:cubicBezTo>
                <a:cubicBezTo>
                  <a:pt x="16931" y="978"/>
                  <a:pt x="16897" y="1062"/>
                  <a:pt x="16865" y="1139"/>
                </a:cubicBezTo>
                <a:cubicBezTo>
                  <a:pt x="16831" y="1062"/>
                  <a:pt x="16797" y="978"/>
                  <a:pt x="16762" y="885"/>
                </a:cubicBezTo>
                <a:cubicBezTo>
                  <a:pt x="16727" y="793"/>
                  <a:pt x="16692" y="698"/>
                  <a:pt x="16657" y="600"/>
                </a:cubicBezTo>
                <a:cubicBezTo>
                  <a:pt x="16622" y="501"/>
                  <a:pt x="16587" y="401"/>
                  <a:pt x="16552" y="299"/>
                </a:cubicBezTo>
                <a:cubicBezTo>
                  <a:pt x="16517" y="197"/>
                  <a:pt x="16483" y="97"/>
                  <a:pt x="16449" y="0"/>
                </a:cubicBezTo>
                <a:lnTo>
                  <a:pt x="16158" y="0"/>
                </a:lnTo>
                <a:cubicBezTo>
                  <a:pt x="16242" y="247"/>
                  <a:pt x="16332" y="494"/>
                  <a:pt x="16430" y="741"/>
                </a:cubicBezTo>
                <a:cubicBezTo>
                  <a:pt x="16527" y="988"/>
                  <a:pt x="16628" y="1225"/>
                  <a:pt x="16732" y="1451"/>
                </a:cubicBezTo>
                <a:lnTo>
                  <a:pt x="16985" y="1451"/>
                </a:lnTo>
                <a:close/>
                <a:moveTo>
                  <a:pt x="15743" y="1451"/>
                </a:moveTo>
                <a:lnTo>
                  <a:pt x="16007" y="1451"/>
                </a:lnTo>
                <a:lnTo>
                  <a:pt x="16007" y="0"/>
                </a:lnTo>
                <a:lnTo>
                  <a:pt x="15743" y="0"/>
                </a:lnTo>
                <a:lnTo>
                  <a:pt x="15743" y="1451"/>
                </a:lnTo>
                <a:close/>
                <a:moveTo>
                  <a:pt x="14401" y="0"/>
                </a:moveTo>
                <a:lnTo>
                  <a:pt x="14401" y="228"/>
                </a:lnTo>
                <a:lnTo>
                  <a:pt x="14847" y="228"/>
                </a:lnTo>
                <a:lnTo>
                  <a:pt x="14847" y="1451"/>
                </a:lnTo>
                <a:lnTo>
                  <a:pt x="15113" y="1451"/>
                </a:lnTo>
                <a:lnTo>
                  <a:pt x="15113" y="228"/>
                </a:lnTo>
                <a:lnTo>
                  <a:pt x="15559" y="228"/>
                </a:lnTo>
                <a:lnTo>
                  <a:pt x="15559" y="0"/>
                </a:lnTo>
                <a:lnTo>
                  <a:pt x="14401" y="0"/>
                </a:lnTo>
                <a:close/>
                <a:moveTo>
                  <a:pt x="13854" y="280"/>
                </a:moveTo>
                <a:cubicBezTo>
                  <a:pt x="13885" y="351"/>
                  <a:pt x="13921" y="441"/>
                  <a:pt x="13963" y="548"/>
                </a:cubicBezTo>
                <a:cubicBezTo>
                  <a:pt x="14005" y="656"/>
                  <a:pt x="14048" y="772"/>
                  <a:pt x="14093" y="896"/>
                </a:cubicBezTo>
                <a:lnTo>
                  <a:pt x="13616" y="896"/>
                </a:lnTo>
                <a:cubicBezTo>
                  <a:pt x="13660" y="772"/>
                  <a:pt x="13703" y="656"/>
                  <a:pt x="13744" y="550"/>
                </a:cubicBezTo>
                <a:cubicBezTo>
                  <a:pt x="13786" y="444"/>
                  <a:pt x="13822" y="354"/>
                  <a:pt x="13854" y="280"/>
                </a:cubicBezTo>
                <a:close/>
                <a:moveTo>
                  <a:pt x="14567" y="1451"/>
                </a:moveTo>
                <a:cubicBezTo>
                  <a:pt x="14513" y="1296"/>
                  <a:pt x="14461" y="1153"/>
                  <a:pt x="14411" y="1021"/>
                </a:cubicBezTo>
                <a:cubicBezTo>
                  <a:pt x="14362" y="890"/>
                  <a:pt x="14314" y="766"/>
                  <a:pt x="14267" y="649"/>
                </a:cubicBezTo>
                <a:cubicBezTo>
                  <a:pt x="14220" y="531"/>
                  <a:pt x="14174" y="420"/>
                  <a:pt x="14127" y="314"/>
                </a:cubicBezTo>
                <a:cubicBezTo>
                  <a:pt x="14082" y="208"/>
                  <a:pt x="14034" y="103"/>
                  <a:pt x="13985" y="0"/>
                </a:cubicBezTo>
                <a:lnTo>
                  <a:pt x="13733" y="0"/>
                </a:lnTo>
                <a:cubicBezTo>
                  <a:pt x="13685" y="103"/>
                  <a:pt x="13637" y="208"/>
                  <a:pt x="13591" y="314"/>
                </a:cubicBezTo>
                <a:cubicBezTo>
                  <a:pt x="13545" y="420"/>
                  <a:pt x="13499" y="531"/>
                  <a:pt x="13452" y="649"/>
                </a:cubicBezTo>
                <a:cubicBezTo>
                  <a:pt x="13405" y="766"/>
                  <a:pt x="13357" y="890"/>
                  <a:pt x="13309" y="1021"/>
                </a:cubicBezTo>
                <a:cubicBezTo>
                  <a:pt x="13260" y="1153"/>
                  <a:pt x="13208" y="1296"/>
                  <a:pt x="13154" y="1451"/>
                </a:cubicBezTo>
                <a:lnTo>
                  <a:pt x="13428" y="1451"/>
                </a:lnTo>
                <a:cubicBezTo>
                  <a:pt x="13448" y="1395"/>
                  <a:pt x="13468" y="1339"/>
                  <a:pt x="13488" y="1282"/>
                </a:cubicBezTo>
                <a:cubicBezTo>
                  <a:pt x="13508" y="1226"/>
                  <a:pt x="13528" y="1168"/>
                  <a:pt x="13548" y="1109"/>
                </a:cubicBezTo>
                <a:lnTo>
                  <a:pt x="14161" y="1109"/>
                </a:lnTo>
                <a:cubicBezTo>
                  <a:pt x="14180" y="1168"/>
                  <a:pt x="14201" y="1225"/>
                  <a:pt x="14222" y="1281"/>
                </a:cubicBezTo>
                <a:cubicBezTo>
                  <a:pt x="14243" y="1337"/>
                  <a:pt x="14263" y="1393"/>
                  <a:pt x="14283" y="1451"/>
                </a:cubicBezTo>
                <a:lnTo>
                  <a:pt x="14567" y="1451"/>
                </a:lnTo>
                <a:close/>
                <a:moveTo>
                  <a:pt x="12713" y="1451"/>
                </a:moveTo>
                <a:lnTo>
                  <a:pt x="12977" y="1451"/>
                </a:lnTo>
                <a:lnTo>
                  <a:pt x="12977" y="0"/>
                </a:lnTo>
                <a:lnTo>
                  <a:pt x="12713" y="0"/>
                </a:lnTo>
                <a:lnTo>
                  <a:pt x="12713" y="1451"/>
                </a:lnTo>
                <a:close/>
                <a:moveTo>
                  <a:pt x="11355" y="0"/>
                </a:moveTo>
                <a:lnTo>
                  <a:pt x="11355" y="228"/>
                </a:lnTo>
                <a:lnTo>
                  <a:pt x="11801" y="228"/>
                </a:lnTo>
                <a:lnTo>
                  <a:pt x="11801" y="1451"/>
                </a:lnTo>
                <a:lnTo>
                  <a:pt x="12067" y="1451"/>
                </a:lnTo>
                <a:lnTo>
                  <a:pt x="12067" y="228"/>
                </a:lnTo>
                <a:lnTo>
                  <a:pt x="12513" y="228"/>
                </a:lnTo>
                <a:lnTo>
                  <a:pt x="12513" y="0"/>
                </a:lnTo>
                <a:lnTo>
                  <a:pt x="11355" y="0"/>
                </a:lnTo>
                <a:close/>
                <a:moveTo>
                  <a:pt x="10893" y="1451"/>
                </a:moveTo>
                <a:lnTo>
                  <a:pt x="11157" y="1451"/>
                </a:lnTo>
                <a:lnTo>
                  <a:pt x="11157" y="0"/>
                </a:lnTo>
                <a:lnTo>
                  <a:pt x="10893" y="0"/>
                </a:lnTo>
                <a:lnTo>
                  <a:pt x="10893" y="1451"/>
                </a:lnTo>
                <a:close/>
                <a:moveTo>
                  <a:pt x="10587" y="1451"/>
                </a:moveTo>
                <a:lnTo>
                  <a:pt x="10587" y="0"/>
                </a:lnTo>
                <a:lnTo>
                  <a:pt x="10326" y="0"/>
                </a:lnTo>
                <a:lnTo>
                  <a:pt x="10326" y="963"/>
                </a:lnTo>
                <a:cubicBezTo>
                  <a:pt x="10278" y="887"/>
                  <a:pt x="10224" y="806"/>
                  <a:pt x="10163" y="719"/>
                </a:cubicBezTo>
                <a:cubicBezTo>
                  <a:pt x="10103" y="632"/>
                  <a:pt x="10040" y="545"/>
                  <a:pt x="9975" y="458"/>
                </a:cubicBezTo>
                <a:cubicBezTo>
                  <a:pt x="9910" y="372"/>
                  <a:pt x="9845" y="288"/>
                  <a:pt x="9781" y="208"/>
                </a:cubicBezTo>
                <a:cubicBezTo>
                  <a:pt x="9717" y="128"/>
                  <a:pt x="9657" y="58"/>
                  <a:pt x="9601" y="0"/>
                </a:cubicBezTo>
                <a:lnTo>
                  <a:pt x="9386" y="0"/>
                </a:lnTo>
                <a:lnTo>
                  <a:pt x="9386" y="1451"/>
                </a:lnTo>
                <a:lnTo>
                  <a:pt x="9645" y="1451"/>
                </a:lnTo>
                <a:lnTo>
                  <a:pt x="9645" y="412"/>
                </a:lnTo>
                <a:cubicBezTo>
                  <a:pt x="9704" y="482"/>
                  <a:pt x="9766" y="561"/>
                  <a:pt x="9830" y="648"/>
                </a:cubicBezTo>
                <a:cubicBezTo>
                  <a:pt x="9895" y="735"/>
                  <a:pt x="9959" y="825"/>
                  <a:pt x="10022" y="918"/>
                </a:cubicBezTo>
                <a:cubicBezTo>
                  <a:pt x="10085" y="1011"/>
                  <a:pt x="10146" y="1103"/>
                  <a:pt x="10204" y="1194"/>
                </a:cubicBezTo>
                <a:cubicBezTo>
                  <a:pt x="10263" y="1286"/>
                  <a:pt x="10316" y="1371"/>
                  <a:pt x="10363" y="1451"/>
                </a:cubicBezTo>
                <a:lnTo>
                  <a:pt x="10587" y="1451"/>
                </a:lnTo>
                <a:close/>
                <a:moveTo>
                  <a:pt x="8816" y="0"/>
                </a:moveTo>
                <a:lnTo>
                  <a:pt x="9080" y="0"/>
                </a:lnTo>
                <a:lnTo>
                  <a:pt x="9080" y="1451"/>
                </a:lnTo>
                <a:lnTo>
                  <a:pt x="8816" y="1451"/>
                </a:lnTo>
                <a:lnTo>
                  <a:pt x="8816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7" name="BMAS Logo">
            <a:extLst>
              <a:ext uri="{FF2B5EF4-FFF2-40B4-BE49-F238E27FC236}">
                <a16:creationId xmlns:a16="http://schemas.microsoft.com/office/drawing/2014/main" id="{19F7810D-3783-49DF-91AE-7EAA366ACD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0912" y="2141538"/>
            <a:ext cx="7013643" cy="317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15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/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egieanweisung">
            <a:extLst>
              <a:ext uri="{FF2B5EF4-FFF2-40B4-BE49-F238E27FC236}">
                <a16:creationId xmlns:a16="http://schemas.microsoft.com/office/drawing/2014/main" id="{233BCFAF-8FCA-42DE-B862-FD3036A2CFB9}"/>
              </a:ext>
            </a:extLst>
          </p:cNvPr>
          <p:cNvGrpSpPr/>
          <p:nvPr userDrawn="1"/>
        </p:nvGrpSpPr>
        <p:grpSpPr>
          <a:xfrm>
            <a:off x="-4203701" y="-900000"/>
            <a:ext cx="32571701" cy="6406665"/>
            <a:chOff x="-4203701" y="-900000"/>
            <a:chExt cx="32571701" cy="6406665"/>
          </a:xfrm>
        </p:grpSpPr>
        <p:sp>
          <p:nvSpPr>
            <p:cNvPr id="18" name="Regieanweisung // Hilfslinien">
              <a:extLst>
                <a:ext uri="{FF2B5EF4-FFF2-40B4-BE49-F238E27FC236}">
                  <a16:creationId xmlns:a16="http://schemas.microsoft.com/office/drawing/2014/main" id="{A6766545-E498-46EB-A7CF-EBC0C91A00A6}"/>
                </a:ext>
              </a:extLst>
            </p:cNvPr>
            <p:cNvSpPr txBox="1"/>
            <p:nvPr userDrawn="1"/>
          </p:nvSpPr>
          <p:spPr>
            <a:xfrm rot="10800000" flipH="1" flipV="1">
              <a:off x="1014414" y="-900000"/>
              <a:ext cx="11173618" cy="72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Hilfslinien anzeigen über Menü: </a:t>
              </a:r>
              <a:b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Ansicht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Anzeigen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Haken bei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Führungslinien 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setzen</a:t>
              </a:r>
            </a:p>
          </p:txBody>
        </p:sp>
        <p:sp>
          <p:nvSpPr>
            <p:cNvPr id="19" name="Regieanweisung // Allgemein">
              <a:extLst>
                <a:ext uri="{FF2B5EF4-FFF2-40B4-BE49-F238E27FC236}">
                  <a16:creationId xmlns:a16="http://schemas.microsoft.com/office/drawing/2014/main" id="{606882E8-120A-4782-9803-7B0E52C72FD6}"/>
                </a:ext>
              </a:extLst>
            </p:cNvPr>
            <p:cNvSpPr txBox="1"/>
            <p:nvPr userDrawn="1"/>
          </p:nvSpPr>
          <p:spPr>
            <a:xfrm rot="10800000" flipH="1" flipV="1">
              <a:off x="24588000" y="1"/>
              <a:ext cx="3780000" cy="2988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bringen über Menu: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Start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Folien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Zurücksetzen</a:t>
              </a:r>
            </a:p>
            <a:p>
              <a:pPr indent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</a:pP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Wechsel des Folienlayouts </a:t>
              </a:r>
              <a:b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im Menü über: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Start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Folien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Layout</a:t>
              </a:r>
              <a:endParaRPr lang="de-DE" sz="2000" b="0" baseline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0" name="Regieanweisung // Listenebenen">
              <a:extLst>
                <a:ext uri="{FF2B5EF4-FFF2-40B4-BE49-F238E27FC236}">
                  <a16:creationId xmlns:a16="http://schemas.microsoft.com/office/drawing/2014/main" id="{06B430BD-BB04-4AC1-B983-322C126C359D}"/>
                </a:ext>
              </a:extLst>
            </p:cNvPr>
            <p:cNvSpPr txBox="1"/>
            <p:nvPr userDrawn="1"/>
          </p:nvSpPr>
          <p:spPr>
            <a:xfrm rot="10800000" flipH="1" flipV="1">
              <a:off x="-4068000" y="2941499"/>
              <a:ext cx="3778200" cy="14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900"/>
                </a:spcBef>
                <a:spcAft>
                  <a:spcPts val="0"/>
                </a:spcAft>
              </a:pP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Wechsel der Textebene</a:t>
              </a:r>
              <a:b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im Menü über: </a:t>
              </a:r>
              <a:b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Start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Absatz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Listenebene </a:t>
              </a:r>
              <a:b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erhöhen/verringern</a:t>
              </a:r>
            </a:p>
          </p:txBody>
        </p:sp>
        <p:sp>
          <p:nvSpPr>
            <p:cNvPr id="21" name="Listenebenen verringern">
              <a:extLst>
                <a:ext uri="{FF2B5EF4-FFF2-40B4-BE49-F238E27FC236}">
                  <a16:creationId xmlns:a16="http://schemas.microsoft.com/office/drawing/2014/main" id="{891FC992-EF9A-4D8B-A9B4-916272D46586}"/>
                </a:ext>
              </a:extLst>
            </p:cNvPr>
            <p:cNvSpPr txBox="1"/>
            <p:nvPr userDrawn="1"/>
          </p:nvSpPr>
          <p:spPr>
            <a:xfrm rot="10800000" flipH="1" flipV="1">
              <a:off x="-4203700" y="5040001"/>
              <a:ext cx="2763700" cy="466664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ctr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Listenebene verringern</a:t>
              </a:r>
            </a:p>
          </p:txBody>
        </p:sp>
        <p:sp>
          <p:nvSpPr>
            <p:cNvPr id="22" name="Listenebenen erhöhen">
              <a:extLst>
                <a:ext uri="{FF2B5EF4-FFF2-40B4-BE49-F238E27FC236}">
                  <a16:creationId xmlns:a16="http://schemas.microsoft.com/office/drawing/2014/main" id="{C9E0D8EC-CF8F-4C3E-BF36-FA4F0E336EF0}"/>
                </a:ext>
              </a:extLst>
            </p:cNvPr>
            <p:cNvSpPr txBox="1"/>
            <p:nvPr userDrawn="1"/>
          </p:nvSpPr>
          <p:spPr>
            <a:xfrm rot="10800000" flipH="1" flipV="1">
              <a:off x="-4203701" y="4381499"/>
              <a:ext cx="2763701" cy="46667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ctr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Listenebene erhöhen</a:t>
              </a:r>
            </a:p>
          </p:txBody>
        </p:sp>
        <p:pic>
          <p:nvPicPr>
            <p:cNvPr id="23" name="Bild Listenebenen erhöhen">
              <a:extLst>
                <a:ext uri="{FF2B5EF4-FFF2-40B4-BE49-F238E27FC236}">
                  <a16:creationId xmlns:a16="http://schemas.microsoft.com/office/drawing/2014/main" id="{007386F2-5E51-40F0-942D-FB02EABFE2B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tretch/>
          </p:blipFill>
          <p:spPr>
            <a:xfrm>
              <a:off x="-1304099" y="4386704"/>
              <a:ext cx="1008000" cy="466671"/>
            </a:xfrm>
            <a:prstGeom prst="rect">
              <a:avLst/>
            </a:prstGeom>
          </p:spPr>
        </p:pic>
        <p:pic>
          <p:nvPicPr>
            <p:cNvPr id="24" name="Bild Listenebenen verringern">
              <a:extLst>
                <a:ext uri="{FF2B5EF4-FFF2-40B4-BE49-F238E27FC236}">
                  <a16:creationId xmlns:a16="http://schemas.microsoft.com/office/drawing/2014/main" id="{385189A5-1FEE-4775-B94E-D49E61C5FB0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tretch/>
          </p:blipFill>
          <p:spPr>
            <a:xfrm>
              <a:off x="-1304099" y="5040000"/>
              <a:ext cx="1008000" cy="466664"/>
            </a:xfrm>
            <a:prstGeom prst="rect">
              <a:avLst/>
            </a:prstGeom>
          </p:spPr>
        </p:pic>
      </p:grpSp>
      <p:sp>
        <p:nvSpPr>
          <p:cNvPr id="11" name="INQA-Bildmarke Hintergrund">
            <a:extLst>
              <a:ext uri="{FF2B5EF4-FFF2-40B4-BE49-F238E27FC236}">
                <a16:creationId xmlns:a16="http://schemas.microsoft.com/office/drawing/2014/main" id="{07F2D26C-7D10-4784-96D8-05DF41BA674B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0" y="0"/>
            <a:ext cx="24382413" cy="13716000"/>
          </a:xfrm>
          <a:custGeom>
            <a:avLst/>
            <a:gdLst>
              <a:gd name="T0" fmla="*/ 0 w 67733"/>
              <a:gd name="T1" fmla="*/ 30130 h 38100"/>
              <a:gd name="T2" fmla="*/ 4861 w 67733"/>
              <a:gd name="T3" fmla="*/ 29508 h 38100"/>
              <a:gd name="T4" fmla="*/ 20856 w 67733"/>
              <a:gd name="T5" fmla="*/ 38100 h 38100"/>
              <a:gd name="T6" fmla="*/ 34234 w 67733"/>
              <a:gd name="T7" fmla="*/ 38100 h 38100"/>
              <a:gd name="T8" fmla="*/ 32502 w 67733"/>
              <a:gd name="T9" fmla="*/ 34175 h 38100"/>
              <a:gd name="T10" fmla="*/ 32502 w 67733"/>
              <a:gd name="T11" fmla="*/ 0 h 38100"/>
              <a:gd name="T12" fmla="*/ 20468 w 67733"/>
              <a:gd name="T13" fmla="*/ 0 h 38100"/>
              <a:gd name="T14" fmla="*/ 20468 w 67733"/>
              <a:gd name="T15" fmla="*/ 21653 h 38100"/>
              <a:gd name="T16" fmla="*/ 7327 w 67733"/>
              <a:gd name="T17" fmla="*/ 17571 h 38100"/>
              <a:gd name="T18" fmla="*/ 7327 w 67733"/>
              <a:gd name="T19" fmla="*/ 0 h 38100"/>
              <a:gd name="T20" fmla="*/ 0 w 67733"/>
              <a:gd name="T21" fmla="*/ 0 h 38100"/>
              <a:gd name="T22" fmla="*/ 0 w 67733"/>
              <a:gd name="T23" fmla="*/ 17852 h 38100"/>
              <a:gd name="T24" fmla="*/ 0 w 67733"/>
              <a:gd name="T25" fmla="*/ 27084 h 38100"/>
              <a:gd name="T26" fmla="*/ 0 w 67733"/>
              <a:gd name="T27" fmla="*/ 30130 h 38100"/>
              <a:gd name="T28" fmla="*/ 58747 w 67733"/>
              <a:gd name="T29" fmla="*/ 0 h 38100"/>
              <a:gd name="T30" fmla="*/ 58747 w 67733"/>
              <a:gd name="T31" fmla="*/ 16500 h 38100"/>
              <a:gd name="T32" fmla="*/ 50031 w 67733"/>
              <a:gd name="T33" fmla="*/ 0 h 38100"/>
              <a:gd name="T34" fmla="*/ 37563 w 67733"/>
              <a:gd name="T35" fmla="*/ 0 h 38100"/>
              <a:gd name="T36" fmla="*/ 54495 w 67733"/>
              <a:gd name="T37" fmla="*/ 32432 h 38100"/>
              <a:gd name="T38" fmla="*/ 51650 w 67733"/>
              <a:gd name="T39" fmla="*/ 38100 h 38100"/>
              <a:gd name="T40" fmla="*/ 67733 w 67733"/>
              <a:gd name="T41" fmla="*/ 38100 h 38100"/>
              <a:gd name="T42" fmla="*/ 67733 w 67733"/>
              <a:gd name="T43" fmla="*/ 34752 h 38100"/>
              <a:gd name="T44" fmla="*/ 67733 w 67733"/>
              <a:gd name="T45" fmla="*/ 28584 h 38100"/>
              <a:gd name="T46" fmla="*/ 67733 w 67733"/>
              <a:gd name="T47" fmla="*/ 0 h 38100"/>
              <a:gd name="T48" fmla="*/ 58747 w 67733"/>
              <a:gd name="T49" fmla="*/ 0 h 38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7733" h="38100">
                <a:moveTo>
                  <a:pt x="0" y="30130"/>
                </a:moveTo>
                <a:cubicBezTo>
                  <a:pt x="1552" y="29725"/>
                  <a:pt x="3181" y="29508"/>
                  <a:pt x="4861" y="29508"/>
                </a:cubicBezTo>
                <a:cubicBezTo>
                  <a:pt x="11540" y="29508"/>
                  <a:pt x="17421" y="32922"/>
                  <a:pt x="20856" y="38100"/>
                </a:cubicBezTo>
                <a:lnTo>
                  <a:pt x="34234" y="38100"/>
                </a:lnTo>
                <a:cubicBezTo>
                  <a:pt x="33745" y="36746"/>
                  <a:pt x="33165" y="35435"/>
                  <a:pt x="32502" y="34175"/>
                </a:cubicBezTo>
                <a:lnTo>
                  <a:pt x="32502" y="0"/>
                </a:lnTo>
                <a:lnTo>
                  <a:pt x="20468" y="0"/>
                </a:lnTo>
                <a:lnTo>
                  <a:pt x="20468" y="21653"/>
                </a:lnTo>
                <a:cubicBezTo>
                  <a:pt x="16547" y="19384"/>
                  <a:pt x="12087" y="17943"/>
                  <a:pt x="7327" y="17571"/>
                </a:cubicBezTo>
                <a:lnTo>
                  <a:pt x="7327" y="0"/>
                </a:lnTo>
                <a:lnTo>
                  <a:pt x="0" y="0"/>
                </a:lnTo>
                <a:lnTo>
                  <a:pt x="0" y="17852"/>
                </a:lnTo>
                <a:lnTo>
                  <a:pt x="0" y="27084"/>
                </a:lnTo>
                <a:lnTo>
                  <a:pt x="0" y="30130"/>
                </a:lnTo>
                <a:close/>
                <a:moveTo>
                  <a:pt x="58747" y="0"/>
                </a:moveTo>
                <a:lnTo>
                  <a:pt x="58747" y="16500"/>
                </a:lnTo>
                <a:lnTo>
                  <a:pt x="50031" y="0"/>
                </a:lnTo>
                <a:lnTo>
                  <a:pt x="37563" y="0"/>
                </a:lnTo>
                <a:lnTo>
                  <a:pt x="54495" y="32432"/>
                </a:lnTo>
                <a:lnTo>
                  <a:pt x="51650" y="38100"/>
                </a:lnTo>
                <a:lnTo>
                  <a:pt x="67733" y="38100"/>
                </a:lnTo>
                <a:lnTo>
                  <a:pt x="67733" y="34752"/>
                </a:lnTo>
                <a:lnTo>
                  <a:pt x="67733" y="28584"/>
                </a:lnTo>
                <a:lnTo>
                  <a:pt x="67733" y="0"/>
                </a:lnTo>
                <a:lnTo>
                  <a:pt x="58747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" name="Informationsebene">
            <a:extLst>
              <a:ext uri="{FF2B5EF4-FFF2-40B4-BE49-F238E27FC236}">
                <a16:creationId xmlns:a16="http://schemas.microsoft.com/office/drawing/2014/main" id="{22EE7361-7222-4C70-ADF9-F9E387851411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016000" y="1020763"/>
            <a:ext cx="22350413" cy="1167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1270000" dir="10800000" sx="102000" sy="102000" algn="ctr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" name="Titel/Subtitel">
            <a:extLst>
              <a:ext uri="{FF2B5EF4-FFF2-40B4-BE49-F238E27FC236}">
                <a16:creationId xmlns:a16="http://schemas.microsoft.com/office/drawing/2014/main" id="{7303B522-FD41-4EBD-A54C-F926619529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03513" y="4214812"/>
            <a:ext cx="18973800" cy="8167687"/>
          </a:xfrm>
        </p:spPr>
        <p:txBody>
          <a:bodyPr/>
          <a:lstStyle>
            <a:lvl1pPr marL="0" indent="0" algn="l">
              <a:lnSpc>
                <a:spcPct val="92000"/>
              </a:lnSpc>
              <a:buFont typeface="Arial" panose="020B0604020202020204" pitchFamily="34" charset="0"/>
              <a:buNone/>
              <a:defRPr sz="13000" spc="-130" baseline="0">
                <a:latin typeface="+mj-lt"/>
              </a:defRPr>
            </a:lvl1pPr>
            <a:lvl2pPr marL="0" indent="0" algn="l">
              <a:lnSpc>
                <a:spcPct val="96000"/>
              </a:lnSpc>
              <a:spcBef>
                <a:spcPts val="5500"/>
              </a:spcBef>
              <a:buFont typeface="Arial" panose="020B0604020202020204" pitchFamily="34" charset="0"/>
              <a:buNone/>
              <a:defRPr sz="6500" spc="-10" baseline="0"/>
            </a:lvl2pPr>
            <a:lvl3pPr marL="0" indent="0" algn="l">
              <a:lnSpc>
                <a:spcPct val="92000"/>
              </a:lnSpc>
              <a:buFont typeface="Arial" panose="020B0604020202020204" pitchFamily="34" charset="0"/>
              <a:buNone/>
              <a:defRPr sz="12000" spc="-130" baseline="0">
                <a:latin typeface="+mj-lt"/>
              </a:defRPr>
            </a:lvl3pPr>
            <a:lvl4pPr marL="0" indent="0" algn="l">
              <a:lnSpc>
                <a:spcPct val="96000"/>
              </a:lnSpc>
              <a:spcBef>
                <a:spcPts val="5600"/>
              </a:spcBef>
              <a:buFont typeface="Arial" panose="020B0604020202020204" pitchFamily="34" charset="0"/>
              <a:buNone/>
              <a:defRPr sz="6000" spc="-10" baseline="0"/>
            </a:lvl4pPr>
            <a:lvl5pPr marL="0" indent="0" algn="l">
              <a:lnSpc>
                <a:spcPct val="96000"/>
              </a:lnSpc>
              <a:spcBef>
                <a:spcPts val="5600"/>
              </a:spcBef>
              <a:buFont typeface="Arial" panose="020B0604020202020204" pitchFamily="34" charset="0"/>
              <a:buNone/>
              <a:defRPr sz="6000"/>
            </a:lvl5pPr>
            <a:lvl6pPr marL="0" indent="0" algn="l">
              <a:lnSpc>
                <a:spcPct val="96000"/>
              </a:lnSpc>
              <a:spcBef>
                <a:spcPts val="5600"/>
              </a:spcBef>
              <a:buFont typeface="Arial" panose="020B0604020202020204" pitchFamily="34" charset="0"/>
              <a:buNone/>
              <a:defRPr sz="6000"/>
            </a:lvl6pPr>
            <a:lvl7pPr marL="0" indent="0" algn="l">
              <a:lnSpc>
                <a:spcPct val="96000"/>
              </a:lnSpc>
              <a:spcBef>
                <a:spcPts val="5600"/>
              </a:spcBef>
              <a:buFont typeface="Arial" panose="020B0604020202020204" pitchFamily="34" charset="0"/>
              <a:buNone/>
              <a:defRPr sz="6000"/>
            </a:lvl7pPr>
            <a:lvl8pPr marL="0" indent="0" algn="l">
              <a:lnSpc>
                <a:spcPct val="96000"/>
              </a:lnSpc>
              <a:spcBef>
                <a:spcPts val="5600"/>
              </a:spcBef>
              <a:buFont typeface="Arial" panose="020B0604020202020204" pitchFamily="34" charset="0"/>
              <a:buNone/>
              <a:defRPr sz="6000"/>
            </a:lvl8pPr>
            <a:lvl9pPr marL="0" indent="0" algn="l">
              <a:lnSpc>
                <a:spcPct val="96000"/>
              </a:lnSpc>
              <a:spcBef>
                <a:spcPts val="5600"/>
              </a:spcBef>
              <a:buFont typeface="Arial" panose="020B0604020202020204" pitchFamily="34" charset="0"/>
              <a:buNone/>
              <a:defRPr sz="6000"/>
            </a:lvl9pPr>
          </a:lstStyle>
          <a:p>
            <a:pPr lvl="0"/>
            <a:r>
              <a:rPr lang="de-DE" dirty="0"/>
              <a:t>Titel auf erster Ebene / für Subtitel oder kleine Schrift &gt; Einzug vergrößern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3" name="INQA Wort-Bild-Marke">
            <a:extLst>
              <a:ext uri="{FF2B5EF4-FFF2-40B4-BE49-F238E27FC236}">
                <a16:creationId xmlns:a16="http://schemas.microsoft.com/office/drawing/2014/main" id="{68A94B38-CC28-426D-B934-63CE5572B8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7965738" y="1638301"/>
            <a:ext cx="4738688" cy="1154113"/>
          </a:xfrm>
          <a:custGeom>
            <a:avLst/>
            <a:gdLst>
              <a:gd name="T0" fmla="*/ 1747 w 13163"/>
              <a:gd name="T1" fmla="*/ 475 h 3211"/>
              <a:gd name="T2" fmla="*/ 697 w 13163"/>
              <a:gd name="T3" fmla="*/ 2261 h 3211"/>
              <a:gd name="T4" fmla="*/ 1384 w 13163"/>
              <a:gd name="T5" fmla="*/ 1436 h 3211"/>
              <a:gd name="T6" fmla="*/ 2101 w 13163"/>
              <a:gd name="T7" fmla="*/ 3179 h 3211"/>
              <a:gd name="T8" fmla="*/ 3980 w 13163"/>
              <a:gd name="T9" fmla="*/ 0 h 3211"/>
              <a:gd name="T10" fmla="*/ 11037 w 13163"/>
              <a:gd name="T11" fmla="*/ 2386 h 3211"/>
              <a:gd name="T12" fmla="*/ 9635 w 13163"/>
              <a:gd name="T13" fmla="*/ 3056 h 3211"/>
              <a:gd name="T14" fmla="*/ 9490 w 13163"/>
              <a:gd name="T15" fmla="*/ 3179 h 3211"/>
              <a:gd name="T16" fmla="*/ 8934 w 13163"/>
              <a:gd name="T17" fmla="*/ 3067 h 3211"/>
              <a:gd name="T18" fmla="*/ 9113 w 13163"/>
              <a:gd name="T19" fmla="*/ 2685 h 3211"/>
              <a:gd name="T20" fmla="*/ 9303 w 13163"/>
              <a:gd name="T21" fmla="*/ 2593 h 3211"/>
              <a:gd name="T22" fmla="*/ 8740 w 13163"/>
              <a:gd name="T23" fmla="*/ 3167 h 3211"/>
              <a:gd name="T24" fmla="*/ 8375 w 13163"/>
              <a:gd name="T25" fmla="*/ 2736 h 3211"/>
              <a:gd name="T26" fmla="*/ 8008 w 13163"/>
              <a:gd name="T27" fmla="*/ 3179 h 3211"/>
              <a:gd name="T28" fmla="*/ 8467 w 13163"/>
              <a:gd name="T29" fmla="*/ 3179 h 3211"/>
              <a:gd name="T30" fmla="*/ 8120 w 13163"/>
              <a:gd name="T31" fmla="*/ 2382 h 3211"/>
              <a:gd name="T32" fmla="*/ 7750 w 13163"/>
              <a:gd name="T33" fmla="*/ 2741 h 3211"/>
              <a:gd name="T34" fmla="*/ 7325 w 13163"/>
              <a:gd name="T35" fmla="*/ 3087 h 3211"/>
              <a:gd name="T36" fmla="*/ 6714 w 13163"/>
              <a:gd name="T37" fmla="*/ 2632 h 3211"/>
              <a:gd name="T38" fmla="*/ 6405 w 13163"/>
              <a:gd name="T39" fmla="*/ 2382 h 3211"/>
              <a:gd name="T40" fmla="*/ 6654 w 13163"/>
              <a:gd name="T41" fmla="*/ 3015 h 3211"/>
              <a:gd name="T42" fmla="*/ 6774 w 13163"/>
              <a:gd name="T43" fmla="*/ 2441 h 3211"/>
              <a:gd name="T44" fmla="*/ 5764 w 13163"/>
              <a:gd name="T45" fmla="*/ 2704 h 3211"/>
              <a:gd name="T46" fmla="*/ 5267 w 13163"/>
              <a:gd name="T47" fmla="*/ 2575 h 3211"/>
              <a:gd name="T48" fmla="*/ 5224 w 13163"/>
              <a:gd name="T49" fmla="*/ 2402 h 3211"/>
              <a:gd name="T50" fmla="*/ 5456 w 13163"/>
              <a:gd name="T51" fmla="*/ 2961 h 3211"/>
              <a:gd name="T52" fmla="*/ 13163 w 13163"/>
              <a:gd name="T53" fmla="*/ 1318 h 3211"/>
              <a:gd name="T54" fmla="*/ 12275 w 13163"/>
              <a:gd name="T55" fmla="*/ 1088 h 3211"/>
              <a:gd name="T56" fmla="*/ 12147 w 13163"/>
              <a:gd name="T57" fmla="*/ 1088 h 3211"/>
              <a:gd name="T58" fmla="*/ 12602 w 13163"/>
              <a:gd name="T59" fmla="*/ 1986 h 3211"/>
              <a:gd name="T60" fmla="*/ 11830 w 13163"/>
              <a:gd name="T61" fmla="*/ 1986 h 3211"/>
              <a:gd name="T62" fmla="*/ 11254 w 13163"/>
              <a:gd name="T63" fmla="*/ 1318 h 3211"/>
              <a:gd name="T64" fmla="*/ 11143 w 13163"/>
              <a:gd name="T65" fmla="*/ 1986 h 3211"/>
              <a:gd name="T66" fmla="*/ 10912 w 13163"/>
              <a:gd name="T67" fmla="*/ 1861 h 3211"/>
              <a:gd name="T68" fmla="*/ 10230 w 13163"/>
              <a:gd name="T69" fmla="*/ 1751 h 3211"/>
              <a:gd name="T70" fmla="*/ 9693 w 13163"/>
              <a:gd name="T71" fmla="*/ 1986 h 3211"/>
              <a:gd name="T72" fmla="*/ 9475 w 13163"/>
              <a:gd name="T73" fmla="*/ 1814 h 3211"/>
              <a:gd name="T74" fmla="*/ 9113 w 13163"/>
              <a:gd name="T75" fmla="*/ 1865 h 3211"/>
              <a:gd name="T76" fmla="*/ 9040 w 13163"/>
              <a:gd name="T77" fmla="*/ 1980 h 3211"/>
              <a:gd name="T78" fmla="*/ 8556 w 13163"/>
              <a:gd name="T79" fmla="*/ 1471 h 3211"/>
              <a:gd name="T80" fmla="*/ 8104 w 13163"/>
              <a:gd name="T81" fmla="*/ 1589 h 3211"/>
              <a:gd name="T82" fmla="*/ 7954 w 13163"/>
              <a:gd name="T83" fmla="*/ 1589 h 3211"/>
              <a:gd name="T84" fmla="*/ 8512 w 13163"/>
              <a:gd name="T85" fmla="*/ 2061 h 3211"/>
              <a:gd name="T86" fmla="*/ 7599 w 13163"/>
              <a:gd name="T87" fmla="*/ 1864 h 3211"/>
              <a:gd name="T88" fmla="*/ 7062 w 13163"/>
              <a:gd name="T89" fmla="*/ 1193 h 3211"/>
              <a:gd name="T90" fmla="*/ 6766 w 13163"/>
              <a:gd name="T91" fmla="*/ 1675 h 3211"/>
              <a:gd name="T92" fmla="*/ 6431 w 13163"/>
              <a:gd name="T93" fmla="*/ 1193 h 3211"/>
              <a:gd name="T94" fmla="*/ 6175 w 13163"/>
              <a:gd name="T95" fmla="*/ 1864 h 3211"/>
              <a:gd name="T96" fmla="*/ 5639 w 13163"/>
              <a:gd name="T97" fmla="*/ 1193 h 3211"/>
              <a:gd name="T98" fmla="*/ 5031 w 13163"/>
              <a:gd name="T99" fmla="*/ 1307 h 3211"/>
              <a:gd name="T100" fmla="*/ 5349 w 13163"/>
              <a:gd name="T101" fmla="*/ 1986 h 3211"/>
              <a:gd name="T102" fmla="*/ 9824 w 13163"/>
              <a:gd name="T103" fmla="*/ 123 h 3211"/>
              <a:gd name="T104" fmla="*/ 9438 w 13163"/>
              <a:gd name="T105" fmla="*/ 0 h 3211"/>
              <a:gd name="T106" fmla="*/ 8826 w 13163"/>
              <a:gd name="T107" fmla="*/ 0 h 3211"/>
              <a:gd name="T108" fmla="*/ 7866 w 13163"/>
              <a:gd name="T109" fmla="*/ 0 h 3211"/>
              <a:gd name="T110" fmla="*/ 7568 w 13163"/>
              <a:gd name="T111" fmla="*/ 154 h 3211"/>
              <a:gd name="T112" fmla="*/ 7717 w 13163"/>
              <a:gd name="T113" fmla="*/ 172 h 3211"/>
              <a:gd name="T114" fmla="*/ 7400 w 13163"/>
              <a:gd name="T115" fmla="*/ 607 h 3211"/>
              <a:gd name="T116" fmla="*/ 6944 w 13163"/>
              <a:gd name="T117" fmla="*/ 793 h 3211"/>
              <a:gd name="T118" fmla="*/ 6203 w 13163"/>
              <a:gd name="T119" fmla="*/ 0 h 3211"/>
              <a:gd name="T120" fmla="*/ 5640 w 13163"/>
              <a:gd name="T121" fmla="*/ 526 h 3211"/>
              <a:gd name="T122" fmla="*/ 5369 w 13163"/>
              <a:gd name="T123" fmla="*/ 354 h 3211"/>
              <a:gd name="T124" fmla="*/ 4815 w 13163"/>
              <a:gd name="T125" fmla="*/ 0 h 3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163" h="3211">
                <a:moveTo>
                  <a:pt x="2434" y="2490"/>
                </a:moveTo>
                <a:lnTo>
                  <a:pt x="2662" y="2019"/>
                </a:lnTo>
                <a:lnTo>
                  <a:pt x="2890" y="2490"/>
                </a:lnTo>
                <a:lnTo>
                  <a:pt x="2434" y="2490"/>
                </a:lnTo>
                <a:close/>
                <a:moveTo>
                  <a:pt x="1801" y="3006"/>
                </a:moveTo>
                <a:lnTo>
                  <a:pt x="1673" y="2863"/>
                </a:lnTo>
                <a:cubicBezTo>
                  <a:pt x="1805" y="2701"/>
                  <a:pt x="1884" y="2494"/>
                  <a:pt x="1884" y="2268"/>
                </a:cubicBezTo>
                <a:cubicBezTo>
                  <a:pt x="1884" y="2089"/>
                  <a:pt x="1834" y="1922"/>
                  <a:pt x="1747" y="1779"/>
                </a:cubicBezTo>
                <a:lnTo>
                  <a:pt x="1747" y="475"/>
                </a:lnTo>
                <a:lnTo>
                  <a:pt x="2422" y="1768"/>
                </a:lnTo>
                <a:lnTo>
                  <a:pt x="1801" y="3006"/>
                </a:lnTo>
                <a:close/>
                <a:moveTo>
                  <a:pt x="942" y="2847"/>
                </a:moveTo>
                <a:cubicBezTo>
                  <a:pt x="622" y="2847"/>
                  <a:pt x="363" y="2588"/>
                  <a:pt x="363" y="2268"/>
                </a:cubicBezTo>
                <a:cubicBezTo>
                  <a:pt x="363" y="1949"/>
                  <a:pt x="622" y="1689"/>
                  <a:pt x="942" y="1689"/>
                </a:cubicBezTo>
                <a:cubicBezTo>
                  <a:pt x="1261" y="1689"/>
                  <a:pt x="1521" y="1949"/>
                  <a:pt x="1521" y="2268"/>
                </a:cubicBezTo>
                <a:cubicBezTo>
                  <a:pt x="1521" y="2386"/>
                  <a:pt x="1485" y="2496"/>
                  <a:pt x="1425" y="2587"/>
                </a:cubicBezTo>
                <a:lnTo>
                  <a:pt x="1128" y="2257"/>
                </a:lnTo>
                <a:lnTo>
                  <a:pt x="697" y="2261"/>
                </a:lnTo>
                <a:lnTo>
                  <a:pt x="1180" y="2796"/>
                </a:lnTo>
                <a:cubicBezTo>
                  <a:pt x="1107" y="2829"/>
                  <a:pt x="1027" y="2847"/>
                  <a:pt x="942" y="2847"/>
                </a:cubicBezTo>
                <a:close/>
                <a:moveTo>
                  <a:pt x="2902" y="1768"/>
                </a:moveTo>
                <a:lnTo>
                  <a:pt x="2902" y="0"/>
                </a:lnTo>
                <a:lnTo>
                  <a:pt x="2539" y="0"/>
                </a:lnTo>
                <a:lnTo>
                  <a:pt x="2539" y="1265"/>
                </a:lnTo>
                <a:lnTo>
                  <a:pt x="1871" y="0"/>
                </a:lnTo>
                <a:lnTo>
                  <a:pt x="1384" y="0"/>
                </a:lnTo>
                <a:lnTo>
                  <a:pt x="1384" y="1436"/>
                </a:lnTo>
                <a:cubicBezTo>
                  <a:pt x="1267" y="1374"/>
                  <a:pt x="1136" y="1336"/>
                  <a:pt x="997" y="1328"/>
                </a:cubicBezTo>
                <a:lnTo>
                  <a:pt x="997" y="0"/>
                </a:lnTo>
                <a:lnTo>
                  <a:pt x="634" y="0"/>
                </a:lnTo>
                <a:lnTo>
                  <a:pt x="634" y="1378"/>
                </a:lnTo>
                <a:cubicBezTo>
                  <a:pt x="265" y="1506"/>
                  <a:pt x="0" y="1856"/>
                  <a:pt x="0" y="2268"/>
                </a:cubicBezTo>
                <a:cubicBezTo>
                  <a:pt x="0" y="2789"/>
                  <a:pt x="421" y="3211"/>
                  <a:pt x="942" y="3211"/>
                </a:cubicBezTo>
                <a:cubicBezTo>
                  <a:pt x="1121" y="3211"/>
                  <a:pt x="1288" y="3161"/>
                  <a:pt x="1430" y="3074"/>
                </a:cubicBezTo>
                <a:lnTo>
                  <a:pt x="1525" y="3179"/>
                </a:lnTo>
                <a:lnTo>
                  <a:pt x="2101" y="3179"/>
                </a:lnTo>
                <a:lnTo>
                  <a:pt x="2290" y="2787"/>
                </a:lnTo>
                <a:lnTo>
                  <a:pt x="3034" y="2787"/>
                </a:lnTo>
                <a:lnTo>
                  <a:pt x="3224" y="3179"/>
                </a:lnTo>
                <a:lnTo>
                  <a:pt x="3610" y="3179"/>
                </a:lnTo>
                <a:lnTo>
                  <a:pt x="2902" y="1768"/>
                </a:lnTo>
                <a:close/>
                <a:moveTo>
                  <a:pt x="3980" y="3179"/>
                </a:moveTo>
                <a:lnTo>
                  <a:pt x="4173" y="3179"/>
                </a:lnTo>
                <a:lnTo>
                  <a:pt x="4173" y="0"/>
                </a:lnTo>
                <a:lnTo>
                  <a:pt x="3980" y="0"/>
                </a:lnTo>
                <a:lnTo>
                  <a:pt x="3980" y="3179"/>
                </a:lnTo>
                <a:close/>
                <a:moveTo>
                  <a:pt x="10404" y="2386"/>
                </a:moveTo>
                <a:lnTo>
                  <a:pt x="10404" y="2511"/>
                </a:lnTo>
                <a:lnTo>
                  <a:pt x="10648" y="2511"/>
                </a:lnTo>
                <a:lnTo>
                  <a:pt x="10648" y="3179"/>
                </a:lnTo>
                <a:lnTo>
                  <a:pt x="10793" y="3179"/>
                </a:lnTo>
                <a:lnTo>
                  <a:pt x="10793" y="2511"/>
                </a:lnTo>
                <a:lnTo>
                  <a:pt x="11037" y="2511"/>
                </a:lnTo>
                <a:lnTo>
                  <a:pt x="11037" y="2386"/>
                </a:lnTo>
                <a:lnTo>
                  <a:pt x="10404" y="2386"/>
                </a:lnTo>
                <a:close/>
                <a:moveTo>
                  <a:pt x="10158" y="3179"/>
                </a:moveTo>
                <a:lnTo>
                  <a:pt x="10302" y="3179"/>
                </a:lnTo>
                <a:lnTo>
                  <a:pt x="10302" y="2386"/>
                </a:lnTo>
                <a:lnTo>
                  <a:pt x="10158" y="2386"/>
                </a:lnTo>
                <a:lnTo>
                  <a:pt x="10158" y="3179"/>
                </a:lnTo>
                <a:close/>
                <a:moveTo>
                  <a:pt x="10027" y="3179"/>
                </a:moveTo>
                <a:lnTo>
                  <a:pt x="10027" y="3056"/>
                </a:lnTo>
                <a:lnTo>
                  <a:pt x="9635" y="3056"/>
                </a:lnTo>
                <a:lnTo>
                  <a:pt x="9635" y="2824"/>
                </a:lnTo>
                <a:lnTo>
                  <a:pt x="9959" y="2824"/>
                </a:lnTo>
                <a:lnTo>
                  <a:pt x="9959" y="2704"/>
                </a:lnTo>
                <a:lnTo>
                  <a:pt x="9635" y="2704"/>
                </a:lnTo>
                <a:lnTo>
                  <a:pt x="9635" y="2509"/>
                </a:lnTo>
                <a:lnTo>
                  <a:pt x="9999" y="2509"/>
                </a:lnTo>
                <a:lnTo>
                  <a:pt x="9999" y="2386"/>
                </a:lnTo>
                <a:lnTo>
                  <a:pt x="9490" y="2386"/>
                </a:lnTo>
                <a:lnTo>
                  <a:pt x="9490" y="3179"/>
                </a:lnTo>
                <a:lnTo>
                  <a:pt x="10027" y="3179"/>
                </a:lnTo>
                <a:close/>
                <a:moveTo>
                  <a:pt x="9009" y="2822"/>
                </a:moveTo>
                <a:cubicBezTo>
                  <a:pt x="9067" y="2822"/>
                  <a:pt x="9112" y="2831"/>
                  <a:pt x="9145" y="2848"/>
                </a:cubicBezTo>
                <a:cubicBezTo>
                  <a:pt x="9178" y="2866"/>
                  <a:pt x="9194" y="2897"/>
                  <a:pt x="9194" y="2942"/>
                </a:cubicBezTo>
                <a:cubicBezTo>
                  <a:pt x="9194" y="2967"/>
                  <a:pt x="9189" y="2988"/>
                  <a:pt x="9178" y="3004"/>
                </a:cubicBezTo>
                <a:cubicBezTo>
                  <a:pt x="9167" y="3020"/>
                  <a:pt x="9152" y="3033"/>
                  <a:pt x="9133" y="3042"/>
                </a:cubicBezTo>
                <a:cubicBezTo>
                  <a:pt x="9114" y="3052"/>
                  <a:pt x="9092" y="3058"/>
                  <a:pt x="9067" y="3062"/>
                </a:cubicBezTo>
                <a:cubicBezTo>
                  <a:pt x="9041" y="3066"/>
                  <a:pt x="9014" y="3068"/>
                  <a:pt x="8984" y="3068"/>
                </a:cubicBezTo>
                <a:cubicBezTo>
                  <a:pt x="8969" y="3068"/>
                  <a:pt x="8952" y="3068"/>
                  <a:pt x="8934" y="3067"/>
                </a:cubicBezTo>
                <a:cubicBezTo>
                  <a:pt x="8915" y="3066"/>
                  <a:pt x="8898" y="3065"/>
                  <a:pt x="8882" y="3063"/>
                </a:cubicBezTo>
                <a:lnTo>
                  <a:pt x="8882" y="2822"/>
                </a:lnTo>
                <a:lnTo>
                  <a:pt x="9009" y="2822"/>
                </a:lnTo>
                <a:close/>
                <a:moveTo>
                  <a:pt x="8882" y="2501"/>
                </a:moveTo>
                <a:cubicBezTo>
                  <a:pt x="8894" y="2499"/>
                  <a:pt x="8909" y="2498"/>
                  <a:pt x="8926" y="2497"/>
                </a:cubicBezTo>
                <a:cubicBezTo>
                  <a:pt x="8943" y="2496"/>
                  <a:pt x="8963" y="2496"/>
                  <a:pt x="8985" y="2496"/>
                </a:cubicBezTo>
                <a:cubicBezTo>
                  <a:pt x="9037" y="2496"/>
                  <a:pt x="9079" y="2504"/>
                  <a:pt x="9111" y="2520"/>
                </a:cubicBezTo>
                <a:cubicBezTo>
                  <a:pt x="9144" y="2536"/>
                  <a:pt x="9160" y="2563"/>
                  <a:pt x="9160" y="2601"/>
                </a:cubicBezTo>
                <a:cubicBezTo>
                  <a:pt x="9160" y="2642"/>
                  <a:pt x="9144" y="2670"/>
                  <a:pt x="9113" y="2685"/>
                </a:cubicBezTo>
                <a:cubicBezTo>
                  <a:pt x="9082" y="2701"/>
                  <a:pt x="9039" y="2709"/>
                  <a:pt x="8984" y="2709"/>
                </a:cubicBezTo>
                <a:lnTo>
                  <a:pt x="8882" y="2709"/>
                </a:lnTo>
                <a:lnTo>
                  <a:pt x="8882" y="2501"/>
                </a:lnTo>
                <a:close/>
                <a:moveTo>
                  <a:pt x="9253" y="3127"/>
                </a:moveTo>
                <a:cubicBezTo>
                  <a:pt x="9312" y="3086"/>
                  <a:pt x="9342" y="3025"/>
                  <a:pt x="9342" y="2943"/>
                </a:cubicBezTo>
                <a:cubicBezTo>
                  <a:pt x="9342" y="2895"/>
                  <a:pt x="9330" y="2856"/>
                  <a:pt x="9308" y="2824"/>
                </a:cubicBezTo>
                <a:cubicBezTo>
                  <a:pt x="9285" y="2793"/>
                  <a:pt x="9249" y="2769"/>
                  <a:pt x="9201" y="2753"/>
                </a:cubicBezTo>
                <a:cubicBezTo>
                  <a:pt x="9233" y="2737"/>
                  <a:pt x="9258" y="2716"/>
                  <a:pt x="9276" y="2689"/>
                </a:cubicBezTo>
                <a:cubicBezTo>
                  <a:pt x="9294" y="2663"/>
                  <a:pt x="9303" y="2631"/>
                  <a:pt x="9303" y="2593"/>
                </a:cubicBezTo>
                <a:cubicBezTo>
                  <a:pt x="9303" y="2553"/>
                  <a:pt x="9295" y="2519"/>
                  <a:pt x="9278" y="2491"/>
                </a:cubicBezTo>
                <a:cubicBezTo>
                  <a:pt x="9261" y="2464"/>
                  <a:pt x="9238" y="2442"/>
                  <a:pt x="9208" y="2425"/>
                </a:cubicBezTo>
                <a:cubicBezTo>
                  <a:pt x="9177" y="2408"/>
                  <a:pt x="9142" y="2396"/>
                  <a:pt x="9101" y="2389"/>
                </a:cubicBezTo>
                <a:cubicBezTo>
                  <a:pt x="9059" y="2382"/>
                  <a:pt x="9015" y="2378"/>
                  <a:pt x="8967" y="2378"/>
                </a:cubicBezTo>
                <a:cubicBezTo>
                  <a:pt x="8949" y="2378"/>
                  <a:pt x="8931" y="2379"/>
                  <a:pt x="8911" y="2379"/>
                </a:cubicBezTo>
                <a:cubicBezTo>
                  <a:pt x="8892" y="2380"/>
                  <a:pt x="8872" y="2381"/>
                  <a:pt x="8852" y="2383"/>
                </a:cubicBezTo>
                <a:cubicBezTo>
                  <a:pt x="8833" y="2384"/>
                  <a:pt x="8813" y="2386"/>
                  <a:pt x="8794" y="2389"/>
                </a:cubicBezTo>
                <a:cubicBezTo>
                  <a:pt x="8775" y="2392"/>
                  <a:pt x="8757" y="2395"/>
                  <a:pt x="8740" y="2398"/>
                </a:cubicBezTo>
                <a:lnTo>
                  <a:pt x="8740" y="3167"/>
                </a:lnTo>
                <a:cubicBezTo>
                  <a:pt x="8772" y="3176"/>
                  <a:pt x="8810" y="3181"/>
                  <a:pt x="8852" y="3184"/>
                </a:cubicBezTo>
                <a:cubicBezTo>
                  <a:pt x="8895" y="3187"/>
                  <a:pt x="8937" y="3188"/>
                  <a:pt x="8979" y="3188"/>
                </a:cubicBezTo>
                <a:cubicBezTo>
                  <a:pt x="9102" y="3188"/>
                  <a:pt x="9193" y="3168"/>
                  <a:pt x="9253" y="3127"/>
                </a:cubicBezTo>
                <a:close/>
                <a:moveTo>
                  <a:pt x="8315" y="2509"/>
                </a:moveTo>
                <a:cubicBezTo>
                  <a:pt x="8338" y="2513"/>
                  <a:pt x="8359" y="2520"/>
                  <a:pt x="8376" y="2530"/>
                </a:cubicBezTo>
                <a:cubicBezTo>
                  <a:pt x="8393" y="2540"/>
                  <a:pt x="8406" y="2554"/>
                  <a:pt x="8415" y="2570"/>
                </a:cubicBezTo>
                <a:cubicBezTo>
                  <a:pt x="8425" y="2587"/>
                  <a:pt x="8429" y="2608"/>
                  <a:pt x="8429" y="2632"/>
                </a:cubicBezTo>
                <a:cubicBezTo>
                  <a:pt x="8429" y="2658"/>
                  <a:pt x="8425" y="2679"/>
                  <a:pt x="8415" y="2696"/>
                </a:cubicBezTo>
                <a:cubicBezTo>
                  <a:pt x="8406" y="2713"/>
                  <a:pt x="8393" y="2726"/>
                  <a:pt x="8375" y="2736"/>
                </a:cubicBezTo>
                <a:cubicBezTo>
                  <a:pt x="8357" y="2746"/>
                  <a:pt x="8335" y="2753"/>
                  <a:pt x="8308" y="2757"/>
                </a:cubicBezTo>
                <a:cubicBezTo>
                  <a:pt x="8281" y="2761"/>
                  <a:pt x="8250" y="2763"/>
                  <a:pt x="8215" y="2763"/>
                </a:cubicBezTo>
                <a:lnTo>
                  <a:pt x="8152" y="2763"/>
                </a:lnTo>
                <a:lnTo>
                  <a:pt x="8152" y="2506"/>
                </a:lnTo>
                <a:cubicBezTo>
                  <a:pt x="8178" y="2504"/>
                  <a:pt x="8207" y="2503"/>
                  <a:pt x="8237" y="2503"/>
                </a:cubicBezTo>
                <a:cubicBezTo>
                  <a:pt x="8265" y="2503"/>
                  <a:pt x="8291" y="2505"/>
                  <a:pt x="8315" y="2509"/>
                </a:cubicBezTo>
                <a:close/>
                <a:moveTo>
                  <a:pt x="8120" y="2382"/>
                </a:moveTo>
                <a:cubicBezTo>
                  <a:pt x="8081" y="2385"/>
                  <a:pt x="8043" y="2390"/>
                  <a:pt x="8008" y="2398"/>
                </a:cubicBezTo>
                <a:lnTo>
                  <a:pt x="8008" y="3179"/>
                </a:lnTo>
                <a:lnTo>
                  <a:pt x="8152" y="3179"/>
                </a:lnTo>
                <a:lnTo>
                  <a:pt x="8152" y="2879"/>
                </a:lnTo>
                <a:lnTo>
                  <a:pt x="8222" y="2879"/>
                </a:lnTo>
                <a:lnTo>
                  <a:pt x="8244" y="2879"/>
                </a:lnTo>
                <a:cubicBezTo>
                  <a:pt x="8252" y="2879"/>
                  <a:pt x="8261" y="2879"/>
                  <a:pt x="8271" y="2878"/>
                </a:cubicBezTo>
                <a:cubicBezTo>
                  <a:pt x="8286" y="2896"/>
                  <a:pt x="8302" y="2917"/>
                  <a:pt x="8318" y="2940"/>
                </a:cubicBezTo>
                <a:cubicBezTo>
                  <a:pt x="8335" y="2964"/>
                  <a:pt x="8352" y="2988"/>
                  <a:pt x="8369" y="3015"/>
                </a:cubicBezTo>
                <a:cubicBezTo>
                  <a:pt x="8386" y="3041"/>
                  <a:pt x="8403" y="3068"/>
                  <a:pt x="8420" y="3096"/>
                </a:cubicBezTo>
                <a:cubicBezTo>
                  <a:pt x="8437" y="3124"/>
                  <a:pt x="8452" y="3151"/>
                  <a:pt x="8467" y="3179"/>
                </a:cubicBezTo>
                <a:lnTo>
                  <a:pt x="8628" y="3179"/>
                </a:lnTo>
                <a:cubicBezTo>
                  <a:pt x="8614" y="3149"/>
                  <a:pt x="8599" y="3119"/>
                  <a:pt x="8581" y="3088"/>
                </a:cubicBezTo>
                <a:cubicBezTo>
                  <a:pt x="8564" y="3057"/>
                  <a:pt x="8545" y="3027"/>
                  <a:pt x="8526" y="2998"/>
                </a:cubicBezTo>
                <a:cubicBezTo>
                  <a:pt x="8507" y="2968"/>
                  <a:pt x="8489" y="2941"/>
                  <a:pt x="8470" y="2916"/>
                </a:cubicBezTo>
                <a:cubicBezTo>
                  <a:pt x="8452" y="2891"/>
                  <a:pt x="8436" y="2869"/>
                  <a:pt x="8421" y="2852"/>
                </a:cubicBezTo>
                <a:cubicBezTo>
                  <a:pt x="8527" y="2814"/>
                  <a:pt x="8580" y="2741"/>
                  <a:pt x="8580" y="2633"/>
                </a:cubicBezTo>
                <a:cubicBezTo>
                  <a:pt x="8580" y="2547"/>
                  <a:pt x="8550" y="2483"/>
                  <a:pt x="8489" y="2441"/>
                </a:cubicBezTo>
                <a:cubicBezTo>
                  <a:pt x="8429" y="2399"/>
                  <a:pt x="8341" y="2378"/>
                  <a:pt x="8227" y="2378"/>
                </a:cubicBezTo>
                <a:cubicBezTo>
                  <a:pt x="8196" y="2378"/>
                  <a:pt x="8160" y="2380"/>
                  <a:pt x="8120" y="2382"/>
                </a:cubicBezTo>
                <a:close/>
                <a:moveTo>
                  <a:pt x="7525" y="2540"/>
                </a:moveTo>
                <a:cubicBezTo>
                  <a:pt x="7542" y="2578"/>
                  <a:pt x="7562" y="2627"/>
                  <a:pt x="7585" y="2686"/>
                </a:cubicBezTo>
                <a:cubicBezTo>
                  <a:pt x="7607" y="2745"/>
                  <a:pt x="7631" y="2808"/>
                  <a:pt x="7655" y="2876"/>
                </a:cubicBezTo>
                <a:lnTo>
                  <a:pt x="7395" y="2876"/>
                </a:lnTo>
                <a:cubicBezTo>
                  <a:pt x="7419" y="2808"/>
                  <a:pt x="7443" y="2745"/>
                  <a:pt x="7465" y="2687"/>
                </a:cubicBezTo>
                <a:cubicBezTo>
                  <a:pt x="7488" y="2629"/>
                  <a:pt x="7508" y="2580"/>
                  <a:pt x="7525" y="2540"/>
                </a:cubicBezTo>
                <a:close/>
                <a:moveTo>
                  <a:pt x="7915" y="3179"/>
                </a:moveTo>
                <a:cubicBezTo>
                  <a:pt x="7885" y="3094"/>
                  <a:pt x="7856" y="3016"/>
                  <a:pt x="7829" y="2944"/>
                </a:cubicBezTo>
                <a:cubicBezTo>
                  <a:pt x="7802" y="2873"/>
                  <a:pt x="7776" y="2805"/>
                  <a:pt x="7750" y="2741"/>
                </a:cubicBezTo>
                <a:cubicBezTo>
                  <a:pt x="7725" y="2677"/>
                  <a:pt x="7700" y="2616"/>
                  <a:pt x="7674" y="2558"/>
                </a:cubicBezTo>
                <a:cubicBezTo>
                  <a:pt x="7649" y="2500"/>
                  <a:pt x="7623" y="2443"/>
                  <a:pt x="7597" y="2386"/>
                </a:cubicBezTo>
                <a:lnTo>
                  <a:pt x="7459" y="2386"/>
                </a:lnTo>
                <a:cubicBezTo>
                  <a:pt x="7432" y="2443"/>
                  <a:pt x="7406" y="2500"/>
                  <a:pt x="7381" y="2558"/>
                </a:cubicBezTo>
                <a:cubicBezTo>
                  <a:pt x="7356" y="2616"/>
                  <a:pt x="7331" y="2677"/>
                  <a:pt x="7305" y="2741"/>
                </a:cubicBezTo>
                <a:cubicBezTo>
                  <a:pt x="7280" y="2805"/>
                  <a:pt x="7254" y="2873"/>
                  <a:pt x="7227" y="2944"/>
                </a:cubicBezTo>
                <a:cubicBezTo>
                  <a:pt x="7200" y="3016"/>
                  <a:pt x="7172" y="3094"/>
                  <a:pt x="7142" y="3179"/>
                </a:cubicBezTo>
                <a:lnTo>
                  <a:pt x="7292" y="3179"/>
                </a:lnTo>
                <a:cubicBezTo>
                  <a:pt x="7303" y="3148"/>
                  <a:pt x="7314" y="3118"/>
                  <a:pt x="7325" y="3087"/>
                </a:cubicBezTo>
                <a:cubicBezTo>
                  <a:pt x="7336" y="3056"/>
                  <a:pt x="7347" y="3024"/>
                  <a:pt x="7358" y="2992"/>
                </a:cubicBezTo>
                <a:lnTo>
                  <a:pt x="7693" y="2992"/>
                </a:lnTo>
                <a:cubicBezTo>
                  <a:pt x="7703" y="3024"/>
                  <a:pt x="7714" y="3056"/>
                  <a:pt x="7726" y="3086"/>
                </a:cubicBezTo>
                <a:cubicBezTo>
                  <a:pt x="7737" y="3117"/>
                  <a:pt x="7748" y="3148"/>
                  <a:pt x="7759" y="3179"/>
                </a:cubicBezTo>
                <a:lnTo>
                  <a:pt x="7915" y="3179"/>
                </a:lnTo>
                <a:close/>
                <a:moveTo>
                  <a:pt x="6599" y="2509"/>
                </a:moveTo>
                <a:cubicBezTo>
                  <a:pt x="6623" y="2513"/>
                  <a:pt x="6643" y="2520"/>
                  <a:pt x="6661" y="2530"/>
                </a:cubicBezTo>
                <a:cubicBezTo>
                  <a:pt x="6678" y="2540"/>
                  <a:pt x="6691" y="2554"/>
                  <a:pt x="6700" y="2570"/>
                </a:cubicBezTo>
                <a:cubicBezTo>
                  <a:pt x="6709" y="2587"/>
                  <a:pt x="6714" y="2608"/>
                  <a:pt x="6714" y="2632"/>
                </a:cubicBezTo>
                <a:cubicBezTo>
                  <a:pt x="6714" y="2658"/>
                  <a:pt x="6709" y="2679"/>
                  <a:pt x="6700" y="2696"/>
                </a:cubicBezTo>
                <a:cubicBezTo>
                  <a:pt x="6691" y="2713"/>
                  <a:pt x="6677" y="2726"/>
                  <a:pt x="6660" y="2736"/>
                </a:cubicBezTo>
                <a:cubicBezTo>
                  <a:pt x="6642" y="2746"/>
                  <a:pt x="6619" y="2753"/>
                  <a:pt x="6593" y="2757"/>
                </a:cubicBezTo>
                <a:cubicBezTo>
                  <a:pt x="6566" y="2761"/>
                  <a:pt x="6535" y="2763"/>
                  <a:pt x="6500" y="2763"/>
                </a:cubicBezTo>
                <a:lnTo>
                  <a:pt x="6437" y="2763"/>
                </a:lnTo>
                <a:lnTo>
                  <a:pt x="6437" y="2506"/>
                </a:lnTo>
                <a:cubicBezTo>
                  <a:pt x="6463" y="2504"/>
                  <a:pt x="6491" y="2503"/>
                  <a:pt x="6522" y="2503"/>
                </a:cubicBezTo>
                <a:cubicBezTo>
                  <a:pt x="6550" y="2503"/>
                  <a:pt x="6576" y="2505"/>
                  <a:pt x="6599" y="2509"/>
                </a:cubicBezTo>
                <a:close/>
                <a:moveTo>
                  <a:pt x="6405" y="2382"/>
                </a:moveTo>
                <a:cubicBezTo>
                  <a:pt x="6365" y="2385"/>
                  <a:pt x="6328" y="2390"/>
                  <a:pt x="6293" y="2398"/>
                </a:cubicBezTo>
                <a:lnTo>
                  <a:pt x="6293" y="3179"/>
                </a:lnTo>
                <a:lnTo>
                  <a:pt x="6437" y="3179"/>
                </a:lnTo>
                <a:lnTo>
                  <a:pt x="6437" y="2879"/>
                </a:lnTo>
                <a:lnTo>
                  <a:pt x="6507" y="2879"/>
                </a:lnTo>
                <a:lnTo>
                  <a:pt x="6529" y="2879"/>
                </a:lnTo>
                <a:cubicBezTo>
                  <a:pt x="6536" y="2879"/>
                  <a:pt x="6545" y="2879"/>
                  <a:pt x="6556" y="2878"/>
                </a:cubicBezTo>
                <a:cubicBezTo>
                  <a:pt x="6571" y="2896"/>
                  <a:pt x="6586" y="2917"/>
                  <a:pt x="6603" y="2940"/>
                </a:cubicBezTo>
                <a:cubicBezTo>
                  <a:pt x="6620" y="2964"/>
                  <a:pt x="6637" y="2988"/>
                  <a:pt x="6654" y="3015"/>
                </a:cubicBezTo>
                <a:cubicBezTo>
                  <a:pt x="6671" y="3041"/>
                  <a:pt x="6688" y="3068"/>
                  <a:pt x="6705" y="3096"/>
                </a:cubicBezTo>
                <a:cubicBezTo>
                  <a:pt x="6721" y="3124"/>
                  <a:pt x="6737" y="3151"/>
                  <a:pt x="6752" y="3179"/>
                </a:cubicBezTo>
                <a:lnTo>
                  <a:pt x="6913" y="3179"/>
                </a:lnTo>
                <a:cubicBezTo>
                  <a:pt x="6899" y="3149"/>
                  <a:pt x="6883" y="3119"/>
                  <a:pt x="6866" y="3088"/>
                </a:cubicBezTo>
                <a:cubicBezTo>
                  <a:pt x="6848" y="3057"/>
                  <a:pt x="6830" y="3027"/>
                  <a:pt x="6811" y="2998"/>
                </a:cubicBezTo>
                <a:cubicBezTo>
                  <a:pt x="6792" y="2968"/>
                  <a:pt x="6773" y="2941"/>
                  <a:pt x="6755" y="2916"/>
                </a:cubicBezTo>
                <a:cubicBezTo>
                  <a:pt x="6737" y="2891"/>
                  <a:pt x="6720" y="2869"/>
                  <a:pt x="6706" y="2852"/>
                </a:cubicBezTo>
                <a:cubicBezTo>
                  <a:pt x="6812" y="2814"/>
                  <a:pt x="6865" y="2741"/>
                  <a:pt x="6865" y="2633"/>
                </a:cubicBezTo>
                <a:cubicBezTo>
                  <a:pt x="6865" y="2547"/>
                  <a:pt x="6834" y="2483"/>
                  <a:pt x="6774" y="2441"/>
                </a:cubicBezTo>
                <a:cubicBezTo>
                  <a:pt x="6713" y="2399"/>
                  <a:pt x="6626" y="2378"/>
                  <a:pt x="6511" y="2378"/>
                </a:cubicBezTo>
                <a:cubicBezTo>
                  <a:pt x="6480" y="2378"/>
                  <a:pt x="6445" y="2380"/>
                  <a:pt x="6405" y="2382"/>
                </a:cubicBezTo>
                <a:close/>
                <a:moveTo>
                  <a:pt x="6157" y="3179"/>
                </a:moveTo>
                <a:lnTo>
                  <a:pt x="6157" y="3056"/>
                </a:lnTo>
                <a:lnTo>
                  <a:pt x="5764" y="3056"/>
                </a:lnTo>
                <a:lnTo>
                  <a:pt x="5764" y="2824"/>
                </a:lnTo>
                <a:lnTo>
                  <a:pt x="6089" y="2824"/>
                </a:lnTo>
                <a:lnTo>
                  <a:pt x="6089" y="2704"/>
                </a:lnTo>
                <a:lnTo>
                  <a:pt x="5764" y="2704"/>
                </a:lnTo>
                <a:lnTo>
                  <a:pt x="5764" y="2509"/>
                </a:lnTo>
                <a:lnTo>
                  <a:pt x="6129" y="2509"/>
                </a:lnTo>
                <a:lnTo>
                  <a:pt x="6129" y="2386"/>
                </a:lnTo>
                <a:lnTo>
                  <a:pt x="5620" y="2386"/>
                </a:lnTo>
                <a:lnTo>
                  <a:pt x="5620" y="3179"/>
                </a:lnTo>
                <a:lnTo>
                  <a:pt x="6157" y="3179"/>
                </a:lnTo>
                <a:close/>
                <a:moveTo>
                  <a:pt x="4959" y="2506"/>
                </a:moveTo>
                <a:cubicBezTo>
                  <a:pt x="4978" y="2504"/>
                  <a:pt x="5008" y="2503"/>
                  <a:pt x="5051" y="2503"/>
                </a:cubicBezTo>
                <a:cubicBezTo>
                  <a:pt x="5149" y="2503"/>
                  <a:pt x="5221" y="2527"/>
                  <a:pt x="5267" y="2575"/>
                </a:cubicBezTo>
                <a:cubicBezTo>
                  <a:pt x="5314" y="2623"/>
                  <a:pt x="5337" y="2692"/>
                  <a:pt x="5337" y="2782"/>
                </a:cubicBezTo>
                <a:cubicBezTo>
                  <a:pt x="5337" y="2870"/>
                  <a:pt x="5313" y="2939"/>
                  <a:pt x="5265" y="2988"/>
                </a:cubicBezTo>
                <a:cubicBezTo>
                  <a:pt x="5218" y="3038"/>
                  <a:pt x="5145" y="3062"/>
                  <a:pt x="5049" y="3062"/>
                </a:cubicBezTo>
                <a:cubicBezTo>
                  <a:pt x="5025" y="3062"/>
                  <a:pt x="5006" y="3062"/>
                  <a:pt x="4993" y="3062"/>
                </a:cubicBezTo>
                <a:cubicBezTo>
                  <a:pt x="4979" y="3061"/>
                  <a:pt x="4968" y="3061"/>
                  <a:pt x="4959" y="3060"/>
                </a:cubicBezTo>
                <a:lnTo>
                  <a:pt x="4959" y="2506"/>
                </a:lnTo>
                <a:close/>
                <a:moveTo>
                  <a:pt x="5456" y="2601"/>
                </a:moveTo>
                <a:cubicBezTo>
                  <a:pt x="5434" y="2550"/>
                  <a:pt x="5404" y="2508"/>
                  <a:pt x="5365" y="2475"/>
                </a:cubicBezTo>
                <a:cubicBezTo>
                  <a:pt x="5326" y="2442"/>
                  <a:pt x="5279" y="2417"/>
                  <a:pt x="5224" y="2402"/>
                </a:cubicBezTo>
                <a:cubicBezTo>
                  <a:pt x="5169" y="2386"/>
                  <a:pt x="5108" y="2378"/>
                  <a:pt x="5042" y="2378"/>
                </a:cubicBezTo>
                <a:cubicBezTo>
                  <a:pt x="5010" y="2378"/>
                  <a:pt x="4973" y="2379"/>
                  <a:pt x="4932" y="2382"/>
                </a:cubicBezTo>
                <a:cubicBezTo>
                  <a:pt x="4891" y="2384"/>
                  <a:pt x="4852" y="2389"/>
                  <a:pt x="4815" y="2398"/>
                </a:cubicBezTo>
                <a:lnTo>
                  <a:pt x="4815" y="3167"/>
                </a:lnTo>
                <a:cubicBezTo>
                  <a:pt x="4852" y="3176"/>
                  <a:pt x="4890" y="3181"/>
                  <a:pt x="4931" y="3184"/>
                </a:cubicBezTo>
                <a:cubicBezTo>
                  <a:pt x="4971" y="3187"/>
                  <a:pt x="5007" y="3188"/>
                  <a:pt x="5040" y="3188"/>
                </a:cubicBezTo>
                <a:cubicBezTo>
                  <a:pt x="5107" y="3188"/>
                  <a:pt x="5168" y="3180"/>
                  <a:pt x="5223" y="3163"/>
                </a:cubicBezTo>
                <a:cubicBezTo>
                  <a:pt x="5278" y="3147"/>
                  <a:pt x="5326" y="3122"/>
                  <a:pt x="5365" y="3088"/>
                </a:cubicBezTo>
                <a:cubicBezTo>
                  <a:pt x="5404" y="3054"/>
                  <a:pt x="5434" y="3012"/>
                  <a:pt x="5456" y="2961"/>
                </a:cubicBezTo>
                <a:cubicBezTo>
                  <a:pt x="5477" y="2910"/>
                  <a:pt x="5488" y="2851"/>
                  <a:pt x="5488" y="2782"/>
                </a:cubicBezTo>
                <a:cubicBezTo>
                  <a:pt x="5488" y="2712"/>
                  <a:pt x="5477" y="2651"/>
                  <a:pt x="5456" y="2601"/>
                </a:cubicBezTo>
                <a:close/>
                <a:moveTo>
                  <a:pt x="12531" y="1193"/>
                </a:moveTo>
                <a:lnTo>
                  <a:pt x="12531" y="1318"/>
                </a:lnTo>
                <a:lnTo>
                  <a:pt x="12774" y="1318"/>
                </a:lnTo>
                <a:lnTo>
                  <a:pt x="12774" y="1986"/>
                </a:lnTo>
                <a:lnTo>
                  <a:pt x="12920" y="1986"/>
                </a:lnTo>
                <a:lnTo>
                  <a:pt x="12920" y="1318"/>
                </a:lnTo>
                <a:lnTo>
                  <a:pt x="13163" y="1318"/>
                </a:lnTo>
                <a:lnTo>
                  <a:pt x="13163" y="1193"/>
                </a:lnTo>
                <a:lnTo>
                  <a:pt x="12531" y="1193"/>
                </a:lnTo>
                <a:close/>
                <a:moveTo>
                  <a:pt x="12383" y="1088"/>
                </a:moveTo>
                <a:cubicBezTo>
                  <a:pt x="12399" y="1074"/>
                  <a:pt x="12406" y="1056"/>
                  <a:pt x="12406" y="1032"/>
                </a:cubicBezTo>
                <a:cubicBezTo>
                  <a:pt x="12406" y="1008"/>
                  <a:pt x="12399" y="990"/>
                  <a:pt x="12383" y="975"/>
                </a:cubicBezTo>
                <a:cubicBezTo>
                  <a:pt x="12368" y="961"/>
                  <a:pt x="12350" y="954"/>
                  <a:pt x="12330" y="954"/>
                </a:cubicBezTo>
                <a:cubicBezTo>
                  <a:pt x="12309" y="954"/>
                  <a:pt x="12291" y="961"/>
                  <a:pt x="12275" y="975"/>
                </a:cubicBezTo>
                <a:cubicBezTo>
                  <a:pt x="12260" y="990"/>
                  <a:pt x="12252" y="1008"/>
                  <a:pt x="12252" y="1032"/>
                </a:cubicBezTo>
                <a:cubicBezTo>
                  <a:pt x="12252" y="1056"/>
                  <a:pt x="12260" y="1074"/>
                  <a:pt x="12275" y="1088"/>
                </a:cubicBezTo>
                <a:cubicBezTo>
                  <a:pt x="12291" y="1102"/>
                  <a:pt x="12309" y="1109"/>
                  <a:pt x="12330" y="1109"/>
                </a:cubicBezTo>
                <a:cubicBezTo>
                  <a:pt x="12350" y="1109"/>
                  <a:pt x="12368" y="1102"/>
                  <a:pt x="12383" y="1088"/>
                </a:cubicBezTo>
                <a:close/>
                <a:moveTo>
                  <a:pt x="12212" y="1347"/>
                </a:moveTo>
                <a:cubicBezTo>
                  <a:pt x="12229" y="1385"/>
                  <a:pt x="12249" y="1434"/>
                  <a:pt x="12272" y="1493"/>
                </a:cubicBezTo>
                <a:cubicBezTo>
                  <a:pt x="12295" y="1552"/>
                  <a:pt x="12318" y="1615"/>
                  <a:pt x="12343" y="1683"/>
                </a:cubicBezTo>
                <a:lnTo>
                  <a:pt x="12082" y="1683"/>
                </a:lnTo>
                <a:cubicBezTo>
                  <a:pt x="12106" y="1615"/>
                  <a:pt x="12130" y="1552"/>
                  <a:pt x="12152" y="1494"/>
                </a:cubicBezTo>
                <a:cubicBezTo>
                  <a:pt x="12175" y="1436"/>
                  <a:pt x="12195" y="1387"/>
                  <a:pt x="12212" y="1347"/>
                </a:cubicBezTo>
                <a:close/>
                <a:moveTo>
                  <a:pt x="12147" y="1088"/>
                </a:moveTo>
                <a:cubicBezTo>
                  <a:pt x="12163" y="1074"/>
                  <a:pt x="12171" y="1056"/>
                  <a:pt x="12171" y="1032"/>
                </a:cubicBezTo>
                <a:cubicBezTo>
                  <a:pt x="12171" y="1008"/>
                  <a:pt x="12163" y="990"/>
                  <a:pt x="12147" y="975"/>
                </a:cubicBezTo>
                <a:cubicBezTo>
                  <a:pt x="12132" y="961"/>
                  <a:pt x="12113" y="954"/>
                  <a:pt x="12093" y="954"/>
                </a:cubicBezTo>
                <a:cubicBezTo>
                  <a:pt x="12072" y="954"/>
                  <a:pt x="12054" y="961"/>
                  <a:pt x="12039" y="975"/>
                </a:cubicBezTo>
                <a:cubicBezTo>
                  <a:pt x="12024" y="990"/>
                  <a:pt x="12016" y="1008"/>
                  <a:pt x="12016" y="1032"/>
                </a:cubicBezTo>
                <a:cubicBezTo>
                  <a:pt x="12016" y="1056"/>
                  <a:pt x="12024" y="1074"/>
                  <a:pt x="12039" y="1088"/>
                </a:cubicBezTo>
                <a:cubicBezTo>
                  <a:pt x="12054" y="1102"/>
                  <a:pt x="12072" y="1109"/>
                  <a:pt x="12093" y="1109"/>
                </a:cubicBezTo>
                <a:cubicBezTo>
                  <a:pt x="12113" y="1109"/>
                  <a:pt x="12132" y="1102"/>
                  <a:pt x="12147" y="1088"/>
                </a:cubicBezTo>
                <a:close/>
                <a:moveTo>
                  <a:pt x="12602" y="1986"/>
                </a:moveTo>
                <a:cubicBezTo>
                  <a:pt x="12572" y="1901"/>
                  <a:pt x="12544" y="1823"/>
                  <a:pt x="12517" y="1751"/>
                </a:cubicBezTo>
                <a:cubicBezTo>
                  <a:pt x="12490" y="1680"/>
                  <a:pt x="12463" y="1612"/>
                  <a:pt x="12438" y="1548"/>
                </a:cubicBezTo>
                <a:cubicBezTo>
                  <a:pt x="12412" y="1484"/>
                  <a:pt x="12387" y="1423"/>
                  <a:pt x="12362" y="1365"/>
                </a:cubicBezTo>
                <a:cubicBezTo>
                  <a:pt x="12336" y="1307"/>
                  <a:pt x="12311" y="1250"/>
                  <a:pt x="12284" y="1193"/>
                </a:cubicBezTo>
                <a:lnTo>
                  <a:pt x="12146" y="1193"/>
                </a:lnTo>
                <a:cubicBezTo>
                  <a:pt x="12120" y="1250"/>
                  <a:pt x="12094" y="1307"/>
                  <a:pt x="12069" y="1365"/>
                </a:cubicBezTo>
                <a:cubicBezTo>
                  <a:pt x="12043" y="1423"/>
                  <a:pt x="12018" y="1484"/>
                  <a:pt x="11993" y="1548"/>
                </a:cubicBezTo>
                <a:cubicBezTo>
                  <a:pt x="11967" y="1612"/>
                  <a:pt x="11941" y="1680"/>
                  <a:pt x="11914" y="1751"/>
                </a:cubicBezTo>
                <a:cubicBezTo>
                  <a:pt x="11888" y="1823"/>
                  <a:pt x="11859" y="1901"/>
                  <a:pt x="11830" y="1986"/>
                </a:cubicBezTo>
                <a:lnTo>
                  <a:pt x="11980" y="1986"/>
                </a:lnTo>
                <a:cubicBezTo>
                  <a:pt x="11990" y="1955"/>
                  <a:pt x="12001" y="1925"/>
                  <a:pt x="12012" y="1894"/>
                </a:cubicBezTo>
                <a:cubicBezTo>
                  <a:pt x="12023" y="1863"/>
                  <a:pt x="12034" y="1832"/>
                  <a:pt x="12045" y="1800"/>
                </a:cubicBezTo>
                <a:lnTo>
                  <a:pt x="12380" y="1800"/>
                </a:lnTo>
                <a:cubicBezTo>
                  <a:pt x="12390" y="1832"/>
                  <a:pt x="12402" y="1863"/>
                  <a:pt x="12413" y="1893"/>
                </a:cubicBezTo>
                <a:cubicBezTo>
                  <a:pt x="12424" y="1924"/>
                  <a:pt x="12436" y="1955"/>
                  <a:pt x="12446" y="1986"/>
                </a:cubicBezTo>
                <a:lnTo>
                  <a:pt x="12602" y="1986"/>
                </a:lnTo>
                <a:close/>
                <a:moveTo>
                  <a:pt x="11254" y="1193"/>
                </a:moveTo>
                <a:lnTo>
                  <a:pt x="11254" y="1318"/>
                </a:lnTo>
                <a:lnTo>
                  <a:pt x="11498" y="1318"/>
                </a:lnTo>
                <a:lnTo>
                  <a:pt x="11498" y="1986"/>
                </a:lnTo>
                <a:lnTo>
                  <a:pt x="11643" y="1986"/>
                </a:lnTo>
                <a:lnTo>
                  <a:pt x="11643" y="1318"/>
                </a:lnTo>
                <a:lnTo>
                  <a:pt x="11887" y="1318"/>
                </a:lnTo>
                <a:lnTo>
                  <a:pt x="11887" y="1193"/>
                </a:lnTo>
                <a:lnTo>
                  <a:pt x="11254" y="1193"/>
                </a:lnTo>
                <a:close/>
                <a:moveTo>
                  <a:pt x="10999" y="1986"/>
                </a:moveTo>
                <a:lnTo>
                  <a:pt x="11143" y="1986"/>
                </a:lnTo>
                <a:lnTo>
                  <a:pt x="11143" y="1193"/>
                </a:lnTo>
                <a:lnTo>
                  <a:pt x="10999" y="1193"/>
                </a:lnTo>
                <a:lnTo>
                  <a:pt x="10999" y="1986"/>
                </a:lnTo>
                <a:close/>
                <a:moveTo>
                  <a:pt x="10555" y="1861"/>
                </a:moveTo>
                <a:lnTo>
                  <a:pt x="10555" y="1193"/>
                </a:lnTo>
                <a:lnTo>
                  <a:pt x="10411" y="1193"/>
                </a:lnTo>
                <a:lnTo>
                  <a:pt x="10411" y="1986"/>
                </a:lnTo>
                <a:lnTo>
                  <a:pt x="10912" y="1986"/>
                </a:lnTo>
                <a:lnTo>
                  <a:pt x="10912" y="1861"/>
                </a:lnTo>
                <a:lnTo>
                  <a:pt x="10555" y="1861"/>
                </a:lnTo>
                <a:close/>
                <a:moveTo>
                  <a:pt x="9926" y="1347"/>
                </a:moveTo>
                <a:cubicBezTo>
                  <a:pt x="9942" y="1385"/>
                  <a:pt x="9962" y="1434"/>
                  <a:pt x="9985" y="1493"/>
                </a:cubicBezTo>
                <a:cubicBezTo>
                  <a:pt x="10008" y="1552"/>
                  <a:pt x="10032" y="1615"/>
                  <a:pt x="10056" y="1683"/>
                </a:cubicBezTo>
                <a:lnTo>
                  <a:pt x="9795" y="1683"/>
                </a:lnTo>
                <a:cubicBezTo>
                  <a:pt x="9820" y="1615"/>
                  <a:pt x="9843" y="1552"/>
                  <a:pt x="9866" y="1494"/>
                </a:cubicBezTo>
                <a:cubicBezTo>
                  <a:pt x="9888" y="1436"/>
                  <a:pt x="9908" y="1387"/>
                  <a:pt x="9926" y="1347"/>
                </a:cubicBezTo>
                <a:close/>
                <a:moveTo>
                  <a:pt x="10315" y="1986"/>
                </a:moveTo>
                <a:cubicBezTo>
                  <a:pt x="10285" y="1901"/>
                  <a:pt x="10257" y="1823"/>
                  <a:pt x="10230" y="1751"/>
                </a:cubicBezTo>
                <a:cubicBezTo>
                  <a:pt x="10203" y="1680"/>
                  <a:pt x="10177" y="1612"/>
                  <a:pt x="10151" y="1548"/>
                </a:cubicBezTo>
                <a:cubicBezTo>
                  <a:pt x="10125" y="1484"/>
                  <a:pt x="10100" y="1423"/>
                  <a:pt x="10075" y="1365"/>
                </a:cubicBezTo>
                <a:cubicBezTo>
                  <a:pt x="10050" y="1307"/>
                  <a:pt x="10024" y="1250"/>
                  <a:pt x="9997" y="1193"/>
                </a:cubicBezTo>
                <a:lnTo>
                  <a:pt x="9860" y="1193"/>
                </a:lnTo>
                <a:cubicBezTo>
                  <a:pt x="9833" y="1250"/>
                  <a:pt x="9807" y="1307"/>
                  <a:pt x="9782" y="1365"/>
                </a:cubicBezTo>
                <a:cubicBezTo>
                  <a:pt x="9757" y="1423"/>
                  <a:pt x="9731" y="1484"/>
                  <a:pt x="9706" y="1548"/>
                </a:cubicBezTo>
                <a:cubicBezTo>
                  <a:pt x="9680" y="1612"/>
                  <a:pt x="9654" y="1680"/>
                  <a:pt x="9628" y="1751"/>
                </a:cubicBezTo>
                <a:cubicBezTo>
                  <a:pt x="9601" y="1823"/>
                  <a:pt x="9573" y="1901"/>
                  <a:pt x="9543" y="1986"/>
                </a:cubicBezTo>
                <a:lnTo>
                  <a:pt x="9693" y="1986"/>
                </a:lnTo>
                <a:cubicBezTo>
                  <a:pt x="9704" y="1955"/>
                  <a:pt x="9715" y="1925"/>
                  <a:pt x="9726" y="1894"/>
                </a:cubicBezTo>
                <a:cubicBezTo>
                  <a:pt x="9737" y="1863"/>
                  <a:pt x="9748" y="1832"/>
                  <a:pt x="9758" y="1800"/>
                </a:cubicBezTo>
                <a:lnTo>
                  <a:pt x="10093" y="1800"/>
                </a:lnTo>
                <a:cubicBezTo>
                  <a:pt x="10104" y="1832"/>
                  <a:pt x="10115" y="1863"/>
                  <a:pt x="10126" y="1893"/>
                </a:cubicBezTo>
                <a:cubicBezTo>
                  <a:pt x="10138" y="1924"/>
                  <a:pt x="10149" y="1955"/>
                  <a:pt x="10160" y="1986"/>
                </a:cubicBezTo>
                <a:lnTo>
                  <a:pt x="10315" y="1986"/>
                </a:lnTo>
                <a:close/>
                <a:moveTo>
                  <a:pt x="9320" y="1980"/>
                </a:moveTo>
                <a:cubicBezTo>
                  <a:pt x="9360" y="1964"/>
                  <a:pt x="9392" y="1942"/>
                  <a:pt x="9418" y="1914"/>
                </a:cubicBezTo>
                <a:cubicBezTo>
                  <a:pt x="9443" y="1886"/>
                  <a:pt x="9463" y="1853"/>
                  <a:pt x="9475" y="1814"/>
                </a:cubicBezTo>
                <a:cubicBezTo>
                  <a:pt x="9488" y="1776"/>
                  <a:pt x="9494" y="1734"/>
                  <a:pt x="9494" y="1689"/>
                </a:cubicBezTo>
                <a:lnTo>
                  <a:pt x="9494" y="1193"/>
                </a:lnTo>
                <a:lnTo>
                  <a:pt x="9349" y="1193"/>
                </a:lnTo>
                <a:lnTo>
                  <a:pt x="9349" y="1675"/>
                </a:lnTo>
                <a:cubicBezTo>
                  <a:pt x="9349" y="1711"/>
                  <a:pt x="9345" y="1741"/>
                  <a:pt x="9337" y="1767"/>
                </a:cubicBezTo>
                <a:cubicBezTo>
                  <a:pt x="9329" y="1792"/>
                  <a:pt x="9317" y="1813"/>
                  <a:pt x="9302" y="1829"/>
                </a:cubicBezTo>
                <a:cubicBezTo>
                  <a:pt x="9287" y="1845"/>
                  <a:pt x="9270" y="1857"/>
                  <a:pt x="9249" y="1865"/>
                </a:cubicBezTo>
                <a:cubicBezTo>
                  <a:pt x="9229" y="1872"/>
                  <a:pt x="9206" y="1876"/>
                  <a:pt x="9181" y="1876"/>
                </a:cubicBezTo>
                <a:cubicBezTo>
                  <a:pt x="9155" y="1876"/>
                  <a:pt x="9133" y="1872"/>
                  <a:pt x="9113" y="1865"/>
                </a:cubicBezTo>
                <a:cubicBezTo>
                  <a:pt x="9092" y="1857"/>
                  <a:pt x="9075" y="1845"/>
                  <a:pt x="9060" y="1829"/>
                </a:cubicBezTo>
                <a:cubicBezTo>
                  <a:pt x="9045" y="1813"/>
                  <a:pt x="9034" y="1792"/>
                  <a:pt x="9026" y="1767"/>
                </a:cubicBezTo>
                <a:cubicBezTo>
                  <a:pt x="9018" y="1741"/>
                  <a:pt x="9014" y="1711"/>
                  <a:pt x="9014" y="1675"/>
                </a:cubicBezTo>
                <a:lnTo>
                  <a:pt x="9014" y="1193"/>
                </a:lnTo>
                <a:lnTo>
                  <a:pt x="8868" y="1193"/>
                </a:lnTo>
                <a:lnTo>
                  <a:pt x="8868" y="1689"/>
                </a:lnTo>
                <a:cubicBezTo>
                  <a:pt x="8868" y="1734"/>
                  <a:pt x="8874" y="1776"/>
                  <a:pt x="8887" y="1814"/>
                </a:cubicBezTo>
                <a:cubicBezTo>
                  <a:pt x="8899" y="1853"/>
                  <a:pt x="8918" y="1886"/>
                  <a:pt x="8943" y="1914"/>
                </a:cubicBezTo>
                <a:cubicBezTo>
                  <a:pt x="8969" y="1942"/>
                  <a:pt x="9001" y="1964"/>
                  <a:pt x="9040" y="1980"/>
                </a:cubicBezTo>
                <a:cubicBezTo>
                  <a:pt x="9079" y="1995"/>
                  <a:pt x="9125" y="2003"/>
                  <a:pt x="9179" y="2003"/>
                </a:cubicBezTo>
                <a:cubicBezTo>
                  <a:pt x="9234" y="2003"/>
                  <a:pt x="9280" y="1995"/>
                  <a:pt x="9320" y="1980"/>
                </a:cubicBezTo>
                <a:close/>
                <a:moveTo>
                  <a:pt x="8120" y="1471"/>
                </a:moveTo>
                <a:cubicBezTo>
                  <a:pt x="8130" y="1436"/>
                  <a:pt x="8146" y="1406"/>
                  <a:pt x="8166" y="1381"/>
                </a:cubicBezTo>
                <a:cubicBezTo>
                  <a:pt x="8186" y="1356"/>
                  <a:pt x="8211" y="1336"/>
                  <a:pt x="8240" y="1323"/>
                </a:cubicBezTo>
                <a:cubicBezTo>
                  <a:pt x="8269" y="1309"/>
                  <a:pt x="8302" y="1302"/>
                  <a:pt x="8338" y="1302"/>
                </a:cubicBezTo>
                <a:cubicBezTo>
                  <a:pt x="8374" y="1302"/>
                  <a:pt x="8407" y="1309"/>
                  <a:pt x="8436" y="1323"/>
                </a:cubicBezTo>
                <a:cubicBezTo>
                  <a:pt x="8464" y="1336"/>
                  <a:pt x="8489" y="1356"/>
                  <a:pt x="8509" y="1380"/>
                </a:cubicBezTo>
                <a:cubicBezTo>
                  <a:pt x="8529" y="1405"/>
                  <a:pt x="8545" y="1435"/>
                  <a:pt x="8556" y="1471"/>
                </a:cubicBezTo>
                <a:cubicBezTo>
                  <a:pt x="8566" y="1506"/>
                  <a:pt x="8572" y="1546"/>
                  <a:pt x="8572" y="1589"/>
                </a:cubicBezTo>
                <a:cubicBezTo>
                  <a:pt x="8572" y="1633"/>
                  <a:pt x="8566" y="1672"/>
                  <a:pt x="8556" y="1707"/>
                </a:cubicBezTo>
                <a:cubicBezTo>
                  <a:pt x="8545" y="1743"/>
                  <a:pt x="8529" y="1773"/>
                  <a:pt x="8509" y="1798"/>
                </a:cubicBezTo>
                <a:cubicBezTo>
                  <a:pt x="8489" y="1823"/>
                  <a:pt x="8464" y="1842"/>
                  <a:pt x="8436" y="1856"/>
                </a:cubicBezTo>
                <a:cubicBezTo>
                  <a:pt x="8407" y="1869"/>
                  <a:pt x="8374" y="1876"/>
                  <a:pt x="8338" y="1876"/>
                </a:cubicBezTo>
                <a:cubicBezTo>
                  <a:pt x="8302" y="1876"/>
                  <a:pt x="8269" y="1869"/>
                  <a:pt x="8240" y="1856"/>
                </a:cubicBezTo>
                <a:cubicBezTo>
                  <a:pt x="8211" y="1842"/>
                  <a:pt x="8186" y="1823"/>
                  <a:pt x="8166" y="1798"/>
                </a:cubicBezTo>
                <a:cubicBezTo>
                  <a:pt x="8146" y="1773"/>
                  <a:pt x="8130" y="1743"/>
                  <a:pt x="8120" y="1707"/>
                </a:cubicBezTo>
                <a:cubicBezTo>
                  <a:pt x="8109" y="1672"/>
                  <a:pt x="8104" y="1633"/>
                  <a:pt x="8104" y="1589"/>
                </a:cubicBezTo>
                <a:cubicBezTo>
                  <a:pt x="8104" y="1546"/>
                  <a:pt x="8109" y="1506"/>
                  <a:pt x="8120" y="1471"/>
                </a:cubicBezTo>
                <a:close/>
                <a:moveTo>
                  <a:pt x="8692" y="1410"/>
                </a:moveTo>
                <a:cubicBezTo>
                  <a:pt x="8671" y="1359"/>
                  <a:pt x="8643" y="1315"/>
                  <a:pt x="8609" y="1280"/>
                </a:cubicBezTo>
                <a:cubicBezTo>
                  <a:pt x="8574" y="1245"/>
                  <a:pt x="8533" y="1219"/>
                  <a:pt x="8487" y="1201"/>
                </a:cubicBezTo>
                <a:cubicBezTo>
                  <a:pt x="8440" y="1184"/>
                  <a:pt x="8391" y="1175"/>
                  <a:pt x="8339" y="1175"/>
                </a:cubicBezTo>
                <a:cubicBezTo>
                  <a:pt x="8288" y="1175"/>
                  <a:pt x="8238" y="1184"/>
                  <a:pt x="8192" y="1201"/>
                </a:cubicBezTo>
                <a:cubicBezTo>
                  <a:pt x="8145" y="1219"/>
                  <a:pt x="8104" y="1245"/>
                  <a:pt x="8069" y="1280"/>
                </a:cubicBezTo>
                <a:cubicBezTo>
                  <a:pt x="8033" y="1315"/>
                  <a:pt x="8005" y="1359"/>
                  <a:pt x="7985" y="1410"/>
                </a:cubicBezTo>
                <a:cubicBezTo>
                  <a:pt x="7964" y="1462"/>
                  <a:pt x="7954" y="1521"/>
                  <a:pt x="7954" y="1589"/>
                </a:cubicBezTo>
                <a:cubicBezTo>
                  <a:pt x="7954" y="1652"/>
                  <a:pt x="7963" y="1708"/>
                  <a:pt x="7980" y="1757"/>
                </a:cubicBezTo>
                <a:cubicBezTo>
                  <a:pt x="7998" y="1806"/>
                  <a:pt x="8022" y="1848"/>
                  <a:pt x="8052" y="1882"/>
                </a:cubicBezTo>
                <a:cubicBezTo>
                  <a:pt x="8083" y="1916"/>
                  <a:pt x="8118" y="1943"/>
                  <a:pt x="8159" y="1963"/>
                </a:cubicBezTo>
                <a:cubicBezTo>
                  <a:pt x="8200" y="1983"/>
                  <a:pt x="8244" y="1995"/>
                  <a:pt x="8291" y="2000"/>
                </a:cubicBezTo>
                <a:cubicBezTo>
                  <a:pt x="8307" y="2065"/>
                  <a:pt x="8344" y="2113"/>
                  <a:pt x="8402" y="2143"/>
                </a:cubicBezTo>
                <a:cubicBezTo>
                  <a:pt x="8460" y="2173"/>
                  <a:pt x="8538" y="2192"/>
                  <a:pt x="8637" y="2200"/>
                </a:cubicBezTo>
                <a:lnTo>
                  <a:pt x="8669" y="2091"/>
                </a:lnTo>
                <a:cubicBezTo>
                  <a:pt x="8639" y="2089"/>
                  <a:pt x="8611" y="2085"/>
                  <a:pt x="8584" y="2080"/>
                </a:cubicBezTo>
                <a:cubicBezTo>
                  <a:pt x="8557" y="2075"/>
                  <a:pt x="8533" y="2069"/>
                  <a:pt x="8512" y="2061"/>
                </a:cubicBezTo>
                <a:cubicBezTo>
                  <a:pt x="8491" y="2054"/>
                  <a:pt x="8473" y="2044"/>
                  <a:pt x="8459" y="2033"/>
                </a:cubicBezTo>
                <a:cubicBezTo>
                  <a:pt x="8446" y="2021"/>
                  <a:pt x="8438" y="2008"/>
                  <a:pt x="8436" y="1992"/>
                </a:cubicBezTo>
                <a:cubicBezTo>
                  <a:pt x="8477" y="1982"/>
                  <a:pt x="8515" y="1967"/>
                  <a:pt x="8549" y="1946"/>
                </a:cubicBezTo>
                <a:cubicBezTo>
                  <a:pt x="8584" y="1925"/>
                  <a:pt x="8614" y="1897"/>
                  <a:pt x="8640" y="1863"/>
                </a:cubicBezTo>
                <a:cubicBezTo>
                  <a:pt x="8666" y="1829"/>
                  <a:pt x="8686" y="1789"/>
                  <a:pt x="8701" y="1743"/>
                </a:cubicBezTo>
                <a:cubicBezTo>
                  <a:pt x="8715" y="1698"/>
                  <a:pt x="8723" y="1646"/>
                  <a:pt x="8723" y="1589"/>
                </a:cubicBezTo>
                <a:cubicBezTo>
                  <a:pt x="8723" y="1521"/>
                  <a:pt x="8712" y="1462"/>
                  <a:pt x="8692" y="1410"/>
                </a:cubicBezTo>
                <a:close/>
                <a:moveTo>
                  <a:pt x="7599" y="1986"/>
                </a:moveTo>
                <a:lnTo>
                  <a:pt x="7599" y="1864"/>
                </a:lnTo>
                <a:lnTo>
                  <a:pt x="7206" y="1864"/>
                </a:lnTo>
                <a:lnTo>
                  <a:pt x="7206" y="1631"/>
                </a:lnTo>
                <a:lnTo>
                  <a:pt x="7531" y="1631"/>
                </a:lnTo>
                <a:lnTo>
                  <a:pt x="7531" y="1511"/>
                </a:lnTo>
                <a:lnTo>
                  <a:pt x="7206" y="1511"/>
                </a:lnTo>
                <a:lnTo>
                  <a:pt x="7206" y="1316"/>
                </a:lnTo>
                <a:lnTo>
                  <a:pt x="7571" y="1316"/>
                </a:lnTo>
                <a:lnTo>
                  <a:pt x="7571" y="1193"/>
                </a:lnTo>
                <a:lnTo>
                  <a:pt x="7062" y="1193"/>
                </a:lnTo>
                <a:lnTo>
                  <a:pt x="7062" y="1986"/>
                </a:lnTo>
                <a:lnTo>
                  <a:pt x="7599" y="1986"/>
                </a:lnTo>
                <a:close/>
                <a:moveTo>
                  <a:pt x="6737" y="1980"/>
                </a:moveTo>
                <a:cubicBezTo>
                  <a:pt x="6777" y="1964"/>
                  <a:pt x="6809" y="1942"/>
                  <a:pt x="6835" y="1914"/>
                </a:cubicBezTo>
                <a:cubicBezTo>
                  <a:pt x="6861" y="1886"/>
                  <a:pt x="6880" y="1853"/>
                  <a:pt x="6892" y="1814"/>
                </a:cubicBezTo>
                <a:cubicBezTo>
                  <a:pt x="6905" y="1776"/>
                  <a:pt x="6911" y="1734"/>
                  <a:pt x="6911" y="1689"/>
                </a:cubicBezTo>
                <a:lnTo>
                  <a:pt x="6911" y="1193"/>
                </a:lnTo>
                <a:lnTo>
                  <a:pt x="6766" y="1193"/>
                </a:lnTo>
                <a:lnTo>
                  <a:pt x="6766" y="1675"/>
                </a:lnTo>
                <a:cubicBezTo>
                  <a:pt x="6766" y="1711"/>
                  <a:pt x="6762" y="1741"/>
                  <a:pt x="6754" y="1767"/>
                </a:cubicBezTo>
                <a:cubicBezTo>
                  <a:pt x="6746" y="1792"/>
                  <a:pt x="6734" y="1813"/>
                  <a:pt x="6719" y="1829"/>
                </a:cubicBezTo>
                <a:cubicBezTo>
                  <a:pt x="6705" y="1845"/>
                  <a:pt x="6687" y="1857"/>
                  <a:pt x="6666" y="1865"/>
                </a:cubicBezTo>
                <a:cubicBezTo>
                  <a:pt x="6646" y="1872"/>
                  <a:pt x="6623" y="1876"/>
                  <a:pt x="6598" y="1876"/>
                </a:cubicBezTo>
                <a:cubicBezTo>
                  <a:pt x="6573" y="1876"/>
                  <a:pt x="6550" y="1872"/>
                  <a:pt x="6530" y="1865"/>
                </a:cubicBezTo>
                <a:cubicBezTo>
                  <a:pt x="6509" y="1857"/>
                  <a:pt x="6492" y="1845"/>
                  <a:pt x="6477" y="1829"/>
                </a:cubicBezTo>
                <a:cubicBezTo>
                  <a:pt x="6462" y="1813"/>
                  <a:pt x="6451" y="1792"/>
                  <a:pt x="6443" y="1767"/>
                </a:cubicBezTo>
                <a:cubicBezTo>
                  <a:pt x="6435" y="1741"/>
                  <a:pt x="6431" y="1711"/>
                  <a:pt x="6431" y="1675"/>
                </a:cubicBezTo>
                <a:lnTo>
                  <a:pt x="6431" y="1193"/>
                </a:lnTo>
                <a:lnTo>
                  <a:pt x="6285" y="1193"/>
                </a:lnTo>
                <a:lnTo>
                  <a:pt x="6285" y="1689"/>
                </a:lnTo>
                <a:cubicBezTo>
                  <a:pt x="6285" y="1734"/>
                  <a:pt x="6292" y="1776"/>
                  <a:pt x="6304" y="1814"/>
                </a:cubicBezTo>
                <a:cubicBezTo>
                  <a:pt x="6316" y="1853"/>
                  <a:pt x="6335" y="1886"/>
                  <a:pt x="6360" y="1914"/>
                </a:cubicBezTo>
                <a:cubicBezTo>
                  <a:pt x="6386" y="1942"/>
                  <a:pt x="6418" y="1964"/>
                  <a:pt x="6457" y="1980"/>
                </a:cubicBezTo>
                <a:cubicBezTo>
                  <a:pt x="6496" y="1995"/>
                  <a:pt x="6542" y="2003"/>
                  <a:pt x="6597" y="2003"/>
                </a:cubicBezTo>
                <a:cubicBezTo>
                  <a:pt x="6651" y="2003"/>
                  <a:pt x="6698" y="1995"/>
                  <a:pt x="6737" y="1980"/>
                </a:cubicBezTo>
                <a:close/>
                <a:moveTo>
                  <a:pt x="6175" y="1986"/>
                </a:moveTo>
                <a:lnTo>
                  <a:pt x="6175" y="1864"/>
                </a:lnTo>
                <a:lnTo>
                  <a:pt x="5783" y="1864"/>
                </a:lnTo>
                <a:lnTo>
                  <a:pt x="5783" y="1631"/>
                </a:lnTo>
                <a:lnTo>
                  <a:pt x="6108" y="1631"/>
                </a:lnTo>
                <a:lnTo>
                  <a:pt x="6108" y="1511"/>
                </a:lnTo>
                <a:lnTo>
                  <a:pt x="5783" y="1511"/>
                </a:lnTo>
                <a:lnTo>
                  <a:pt x="5783" y="1316"/>
                </a:lnTo>
                <a:lnTo>
                  <a:pt x="6148" y="1316"/>
                </a:lnTo>
                <a:lnTo>
                  <a:pt x="6148" y="1193"/>
                </a:lnTo>
                <a:lnTo>
                  <a:pt x="5639" y="1193"/>
                </a:lnTo>
                <a:lnTo>
                  <a:pt x="5639" y="1986"/>
                </a:lnTo>
                <a:lnTo>
                  <a:pt x="6175" y="1986"/>
                </a:lnTo>
                <a:close/>
                <a:moveTo>
                  <a:pt x="5472" y="1986"/>
                </a:moveTo>
                <a:lnTo>
                  <a:pt x="5472" y="1193"/>
                </a:lnTo>
                <a:lnTo>
                  <a:pt x="5329" y="1193"/>
                </a:lnTo>
                <a:lnTo>
                  <a:pt x="5329" y="1719"/>
                </a:lnTo>
                <a:cubicBezTo>
                  <a:pt x="5303" y="1678"/>
                  <a:pt x="5273" y="1634"/>
                  <a:pt x="5240" y="1586"/>
                </a:cubicBezTo>
                <a:cubicBezTo>
                  <a:pt x="5207" y="1539"/>
                  <a:pt x="5173" y="1491"/>
                  <a:pt x="5137" y="1444"/>
                </a:cubicBezTo>
                <a:cubicBezTo>
                  <a:pt x="5102" y="1397"/>
                  <a:pt x="5067" y="1351"/>
                  <a:pt x="5031" y="1307"/>
                </a:cubicBezTo>
                <a:cubicBezTo>
                  <a:pt x="4996" y="1263"/>
                  <a:pt x="4964" y="1225"/>
                  <a:pt x="4933" y="1193"/>
                </a:cubicBezTo>
                <a:lnTo>
                  <a:pt x="4815" y="1193"/>
                </a:lnTo>
                <a:lnTo>
                  <a:pt x="4815" y="1986"/>
                </a:lnTo>
                <a:lnTo>
                  <a:pt x="4957" y="1986"/>
                </a:lnTo>
                <a:lnTo>
                  <a:pt x="4957" y="1419"/>
                </a:lnTo>
                <a:cubicBezTo>
                  <a:pt x="4989" y="1457"/>
                  <a:pt x="5023" y="1500"/>
                  <a:pt x="5058" y="1547"/>
                </a:cubicBezTo>
                <a:cubicBezTo>
                  <a:pt x="5094" y="1595"/>
                  <a:pt x="5129" y="1644"/>
                  <a:pt x="5163" y="1695"/>
                </a:cubicBezTo>
                <a:cubicBezTo>
                  <a:pt x="5197" y="1746"/>
                  <a:pt x="5230" y="1796"/>
                  <a:pt x="5263" y="1846"/>
                </a:cubicBezTo>
                <a:cubicBezTo>
                  <a:pt x="5295" y="1896"/>
                  <a:pt x="5324" y="1942"/>
                  <a:pt x="5349" y="1986"/>
                </a:cubicBezTo>
                <a:lnTo>
                  <a:pt x="5472" y="1986"/>
                </a:lnTo>
                <a:close/>
                <a:moveTo>
                  <a:pt x="10217" y="793"/>
                </a:moveTo>
                <a:lnTo>
                  <a:pt x="10217" y="671"/>
                </a:lnTo>
                <a:lnTo>
                  <a:pt x="9824" y="671"/>
                </a:lnTo>
                <a:lnTo>
                  <a:pt x="9824" y="438"/>
                </a:lnTo>
                <a:lnTo>
                  <a:pt x="10149" y="438"/>
                </a:lnTo>
                <a:lnTo>
                  <a:pt x="10149" y="318"/>
                </a:lnTo>
                <a:lnTo>
                  <a:pt x="9824" y="318"/>
                </a:lnTo>
                <a:lnTo>
                  <a:pt x="9824" y="123"/>
                </a:lnTo>
                <a:lnTo>
                  <a:pt x="10189" y="123"/>
                </a:lnTo>
                <a:lnTo>
                  <a:pt x="10189" y="0"/>
                </a:lnTo>
                <a:lnTo>
                  <a:pt x="9680" y="0"/>
                </a:lnTo>
                <a:lnTo>
                  <a:pt x="9680" y="793"/>
                </a:lnTo>
                <a:lnTo>
                  <a:pt x="10217" y="793"/>
                </a:lnTo>
                <a:close/>
                <a:moveTo>
                  <a:pt x="9278" y="793"/>
                </a:moveTo>
                <a:cubicBezTo>
                  <a:pt x="9335" y="669"/>
                  <a:pt x="9390" y="540"/>
                  <a:pt x="9443" y="405"/>
                </a:cubicBezTo>
                <a:cubicBezTo>
                  <a:pt x="9496" y="270"/>
                  <a:pt x="9546" y="135"/>
                  <a:pt x="9592" y="0"/>
                </a:cubicBezTo>
                <a:lnTo>
                  <a:pt x="9438" y="0"/>
                </a:lnTo>
                <a:cubicBezTo>
                  <a:pt x="9421" y="54"/>
                  <a:pt x="9402" y="108"/>
                  <a:pt x="9383" y="164"/>
                </a:cubicBezTo>
                <a:cubicBezTo>
                  <a:pt x="9364" y="220"/>
                  <a:pt x="9345" y="275"/>
                  <a:pt x="9325" y="329"/>
                </a:cubicBezTo>
                <a:cubicBezTo>
                  <a:pt x="9306" y="383"/>
                  <a:pt x="9286" y="435"/>
                  <a:pt x="9267" y="485"/>
                </a:cubicBezTo>
                <a:cubicBezTo>
                  <a:pt x="9248" y="535"/>
                  <a:pt x="9230" y="581"/>
                  <a:pt x="9212" y="623"/>
                </a:cubicBezTo>
                <a:cubicBezTo>
                  <a:pt x="9194" y="581"/>
                  <a:pt x="9175" y="535"/>
                  <a:pt x="9156" y="484"/>
                </a:cubicBezTo>
                <a:cubicBezTo>
                  <a:pt x="9137" y="434"/>
                  <a:pt x="9118" y="382"/>
                  <a:pt x="9099" y="328"/>
                </a:cubicBezTo>
                <a:cubicBezTo>
                  <a:pt x="9080" y="274"/>
                  <a:pt x="9060" y="220"/>
                  <a:pt x="9041" y="164"/>
                </a:cubicBezTo>
                <a:cubicBezTo>
                  <a:pt x="9022" y="108"/>
                  <a:pt x="9003" y="54"/>
                  <a:pt x="8985" y="0"/>
                </a:cubicBezTo>
                <a:lnTo>
                  <a:pt x="8826" y="0"/>
                </a:lnTo>
                <a:cubicBezTo>
                  <a:pt x="8872" y="135"/>
                  <a:pt x="8921" y="270"/>
                  <a:pt x="8974" y="405"/>
                </a:cubicBezTo>
                <a:cubicBezTo>
                  <a:pt x="9027" y="540"/>
                  <a:pt x="9082" y="669"/>
                  <a:pt x="9140" y="793"/>
                </a:cubicBezTo>
                <a:lnTo>
                  <a:pt x="9278" y="793"/>
                </a:lnTo>
                <a:close/>
                <a:moveTo>
                  <a:pt x="8599" y="793"/>
                </a:moveTo>
                <a:lnTo>
                  <a:pt x="8744" y="793"/>
                </a:lnTo>
                <a:lnTo>
                  <a:pt x="8744" y="0"/>
                </a:lnTo>
                <a:lnTo>
                  <a:pt x="8599" y="0"/>
                </a:lnTo>
                <a:lnTo>
                  <a:pt x="8599" y="793"/>
                </a:lnTo>
                <a:close/>
                <a:moveTo>
                  <a:pt x="7866" y="0"/>
                </a:moveTo>
                <a:lnTo>
                  <a:pt x="7866" y="125"/>
                </a:lnTo>
                <a:lnTo>
                  <a:pt x="8110" y="125"/>
                </a:lnTo>
                <a:lnTo>
                  <a:pt x="8110" y="793"/>
                </a:lnTo>
                <a:lnTo>
                  <a:pt x="8255" y="793"/>
                </a:lnTo>
                <a:lnTo>
                  <a:pt x="8255" y="125"/>
                </a:lnTo>
                <a:lnTo>
                  <a:pt x="8499" y="125"/>
                </a:lnTo>
                <a:lnTo>
                  <a:pt x="8499" y="0"/>
                </a:lnTo>
                <a:lnTo>
                  <a:pt x="7866" y="0"/>
                </a:lnTo>
                <a:close/>
                <a:moveTo>
                  <a:pt x="7568" y="154"/>
                </a:moveTo>
                <a:cubicBezTo>
                  <a:pt x="7584" y="193"/>
                  <a:pt x="7604" y="241"/>
                  <a:pt x="7627" y="300"/>
                </a:cubicBezTo>
                <a:cubicBezTo>
                  <a:pt x="7650" y="359"/>
                  <a:pt x="7674" y="422"/>
                  <a:pt x="7698" y="490"/>
                </a:cubicBezTo>
                <a:lnTo>
                  <a:pt x="7437" y="490"/>
                </a:lnTo>
                <a:cubicBezTo>
                  <a:pt x="7462" y="422"/>
                  <a:pt x="7485" y="359"/>
                  <a:pt x="7507" y="301"/>
                </a:cubicBezTo>
                <a:cubicBezTo>
                  <a:pt x="7530" y="243"/>
                  <a:pt x="7550" y="194"/>
                  <a:pt x="7568" y="154"/>
                </a:cubicBezTo>
                <a:close/>
                <a:moveTo>
                  <a:pt x="7957" y="793"/>
                </a:moveTo>
                <a:cubicBezTo>
                  <a:pt x="7927" y="708"/>
                  <a:pt x="7899" y="630"/>
                  <a:pt x="7872" y="559"/>
                </a:cubicBezTo>
                <a:cubicBezTo>
                  <a:pt x="7845" y="487"/>
                  <a:pt x="7818" y="419"/>
                  <a:pt x="7793" y="355"/>
                </a:cubicBezTo>
                <a:cubicBezTo>
                  <a:pt x="7767" y="291"/>
                  <a:pt x="7742" y="230"/>
                  <a:pt x="7717" y="172"/>
                </a:cubicBezTo>
                <a:cubicBezTo>
                  <a:pt x="7692" y="114"/>
                  <a:pt x="7666" y="57"/>
                  <a:pt x="7639" y="0"/>
                </a:cubicBezTo>
                <a:lnTo>
                  <a:pt x="7501" y="0"/>
                </a:lnTo>
                <a:cubicBezTo>
                  <a:pt x="7475" y="57"/>
                  <a:pt x="7449" y="114"/>
                  <a:pt x="7424" y="172"/>
                </a:cubicBezTo>
                <a:cubicBezTo>
                  <a:pt x="7399" y="230"/>
                  <a:pt x="7373" y="291"/>
                  <a:pt x="7348" y="355"/>
                </a:cubicBezTo>
                <a:cubicBezTo>
                  <a:pt x="7322" y="419"/>
                  <a:pt x="7296" y="487"/>
                  <a:pt x="7270" y="559"/>
                </a:cubicBezTo>
                <a:cubicBezTo>
                  <a:pt x="7243" y="630"/>
                  <a:pt x="7215" y="708"/>
                  <a:pt x="7185" y="793"/>
                </a:cubicBezTo>
                <a:lnTo>
                  <a:pt x="7335" y="793"/>
                </a:lnTo>
                <a:cubicBezTo>
                  <a:pt x="7345" y="763"/>
                  <a:pt x="7356" y="732"/>
                  <a:pt x="7367" y="701"/>
                </a:cubicBezTo>
                <a:cubicBezTo>
                  <a:pt x="7379" y="670"/>
                  <a:pt x="7389" y="639"/>
                  <a:pt x="7400" y="607"/>
                </a:cubicBezTo>
                <a:lnTo>
                  <a:pt x="7735" y="607"/>
                </a:lnTo>
                <a:cubicBezTo>
                  <a:pt x="7746" y="639"/>
                  <a:pt x="7757" y="670"/>
                  <a:pt x="7768" y="700"/>
                </a:cubicBezTo>
                <a:cubicBezTo>
                  <a:pt x="7780" y="731"/>
                  <a:pt x="7791" y="762"/>
                  <a:pt x="7801" y="793"/>
                </a:cubicBezTo>
                <a:lnTo>
                  <a:pt x="7957" y="793"/>
                </a:lnTo>
                <a:close/>
                <a:moveTo>
                  <a:pt x="6944" y="793"/>
                </a:moveTo>
                <a:lnTo>
                  <a:pt x="7088" y="793"/>
                </a:lnTo>
                <a:lnTo>
                  <a:pt x="7088" y="0"/>
                </a:lnTo>
                <a:lnTo>
                  <a:pt x="6944" y="0"/>
                </a:lnTo>
                <a:lnTo>
                  <a:pt x="6944" y="793"/>
                </a:lnTo>
                <a:close/>
                <a:moveTo>
                  <a:pt x="6203" y="0"/>
                </a:moveTo>
                <a:lnTo>
                  <a:pt x="6203" y="125"/>
                </a:lnTo>
                <a:lnTo>
                  <a:pt x="6446" y="125"/>
                </a:lnTo>
                <a:lnTo>
                  <a:pt x="6446" y="793"/>
                </a:lnTo>
                <a:lnTo>
                  <a:pt x="6591" y="793"/>
                </a:lnTo>
                <a:lnTo>
                  <a:pt x="6591" y="125"/>
                </a:lnTo>
                <a:lnTo>
                  <a:pt x="6835" y="125"/>
                </a:lnTo>
                <a:lnTo>
                  <a:pt x="6835" y="0"/>
                </a:lnTo>
                <a:lnTo>
                  <a:pt x="6203" y="0"/>
                </a:lnTo>
                <a:close/>
                <a:moveTo>
                  <a:pt x="5950" y="793"/>
                </a:moveTo>
                <a:lnTo>
                  <a:pt x="6094" y="793"/>
                </a:lnTo>
                <a:lnTo>
                  <a:pt x="6094" y="0"/>
                </a:lnTo>
                <a:lnTo>
                  <a:pt x="5950" y="0"/>
                </a:lnTo>
                <a:lnTo>
                  <a:pt x="5950" y="793"/>
                </a:lnTo>
                <a:close/>
                <a:moveTo>
                  <a:pt x="5783" y="793"/>
                </a:moveTo>
                <a:lnTo>
                  <a:pt x="5783" y="0"/>
                </a:lnTo>
                <a:lnTo>
                  <a:pt x="5640" y="0"/>
                </a:lnTo>
                <a:lnTo>
                  <a:pt x="5640" y="526"/>
                </a:lnTo>
                <a:cubicBezTo>
                  <a:pt x="5614" y="485"/>
                  <a:pt x="5584" y="441"/>
                  <a:pt x="5551" y="393"/>
                </a:cubicBezTo>
                <a:cubicBezTo>
                  <a:pt x="5518" y="346"/>
                  <a:pt x="5484" y="298"/>
                  <a:pt x="5448" y="251"/>
                </a:cubicBezTo>
                <a:cubicBezTo>
                  <a:pt x="5413" y="204"/>
                  <a:pt x="5378" y="158"/>
                  <a:pt x="5343" y="114"/>
                </a:cubicBezTo>
                <a:cubicBezTo>
                  <a:pt x="5307" y="70"/>
                  <a:pt x="5275" y="32"/>
                  <a:pt x="5244" y="0"/>
                </a:cubicBezTo>
                <a:lnTo>
                  <a:pt x="5126" y="0"/>
                </a:lnTo>
                <a:lnTo>
                  <a:pt x="5126" y="793"/>
                </a:lnTo>
                <a:lnTo>
                  <a:pt x="5268" y="793"/>
                </a:lnTo>
                <a:lnTo>
                  <a:pt x="5268" y="226"/>
                </a:lnTo>
                <a:cubicBezTo>
                  <a:pt x="5300" y="264"/>
                  <a:pt x="5334" y="307"/>
                  <a:pt x="5369" y="354"/>
                </a:cubicBezTo>
                <a:cubicBezTo>
                  <a:pt x="5405" y="402"/>
                  <a:pt x="5440" y="451"/>
                  <a:pt x="5474" y="502"/>
                </a:cubicBezTo>
                <a:cubicBezTo>
                  <a:pt x="5508" y="553"/>
                  <a:pt x="5542" y="603"/>
                  <a:pt x="5574" y="653"/>
                </a:cubicBezTo>
                <a:cubicBezTo>
                  <a:pt x="5606" y="703"/>
                  <a:pt x="5635" y="750"/>
                  <a:pt x="5661" y="793"/>
                </a:cubicBezTo>
                <a:lnTo>
                  <a:pt x="5783" y="793"/>
                </a:lnTo>
                <a:close/>
                <a:moveTo>
                  <a:pt x="4815" y="0"/>
                </a:moveTo>
                <a:lnTo>
                  <a:pt x="4959" y="0"/>
                </a:lnTo>
                <a:lnTo>
                  <a:pt x="4959" y="793"/>
                </a:lnTo>
                <a:lnTo>
                  <a:pt x="4815" y="793"/>
                </a:lnTo>
                <a:lnTo>
                  <a:pt x="4815" y="0"/>
                </a:lnTo>
                <a:close/>
              </a:path>
            </a:pathLst>
          </a:custGeom>
          <a:solidFill>
            <a:srgbClr val="0000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6" name="BMAS Logo">
            <a:extLst>
              <a:ext uri="{FF2B5EF4-FFF2-40B4-BE49-F238E27FC236}">
                <a16:creationId xmlns:a16="http://schemas.microsoft.com/office/drawing/2014/main" id="{5BE4513D-2459-4148-8A00-DD1BE714A4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3225" y="1628777"/>
            <a:ext cx="3832698" cy="1634247"/>
          </a:xfrm>
          <a:prstGeom prst="rect">
            <a:avLst/>
          </a:prstGeom>
        </p:spPr>
      </p:pic>
      <p:sp>
        <p:nvSpPr>
          <p:cNvPr id="6" name="Foliennummer">
            <a:extLst>
              <a:ext uri="{FF2B5EF4-FFF2-40B4-BE49-F238E27FC236}">
                <a16:creationId xmlns:a16="http://schemas.microsoft.com/office/drawing/2014/main" id="{24AC6923-6DF9-469A-A917-CE7C69030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680000" y="-1260000"/>
            <a:ext cx="684825" cy="1081093"/>
          </a:xfrm>
        </p:spPr>
        <p:txBody>
          <a:bodyPr/>
          <a:lstStyle/>
          <a:p>
            <a:fld id="{45AE314E-4188-4ABD-A5B6-86FE35594385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Fußzeile">
            <a:extLst>
              <a:ext uri="{FF2B5EF4-FFF2-40B4-BE49-F238E27FC236}">
                <a16:creationId xmlns:a16="http://schemas.microsoft.com/office/drawing/2014/main" id="{140C7E55-0B12-42AE-8C78-20469F341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4413" y="-1260000"/>
            <a:ext cx="21665587" cy="1081094"/>
          </a:xfrm>
        </p:spPr>
        <p:txBody>
          <a:bodyPr/>
          <a:lstStyle/>
          <a:p>
            <a:r>
              <a:rPr lang="de-DE"/>
              <a:t>Optionaler Kapitelname</a:t>
            </a:r>
          </a:p>
        </p:txBody>
      </p:sp>
    </p:spTree>
    <p:extLst>
      <p:ext uri="{BB962C8B-B14F-4D97-AF65-F5344CB8AC3E}">
        <p14:creationId xmlns:p14="http://schemas.microsoft.com/office/powerpoint/2010/main" val="489108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03" userDrawn="1">
          <p15:clr>
            <a:srgbClr val="FBAE40"/>
          </p15:clr>
        </p15:guide>
        <p15:guide id="2" orient="horz" pos="2655" userDrawn="1">
          <p15:clr>
            <a:srgbClr val="FBAE40"/>
          </p15:clr>
        </p15:guide>
        <p15:guide id="5" pos="13655" userDrawn="1">
          <p15:clr>
            <a:srgbClr val="FBAE40"/>
          </p15:clr>
        </p15:guide>
        <p15:guide id="6" orient="horz" pos="780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/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Regieanweisung">
            <a:extLst>
              <a:ext uri="{FF2B5EF4-FFF2-40B4-BE49-F238E27FC236}">
                <a16:creationId xmlns:a16="http://schemas.microsoft.com/office/drawing/2014/main" id="{D06473DA-2790-4C18-B477-958281594917}"/>
              </a:ext>
            </a:extLst>
          </p:cNvPr>
          <p:cNvGrpSpPr/>
          <p:nvPr userDrawn="1"/>
        </p:nvGrpSpPr>
        <p:grpSpPr>
          <a:xfrm>
            <a:off x="-4203701" y="-900000"/>
            <a:ext cx="32571701" cy="6406665"/>
            <a:chOff x="-4203701" y="-900000"/>
            <a:chExt cx="32571701" cy="6406665"/>
          </a:xfrm>
        </p:grpSpPr>
        <p:sp>
          <p:nvSpPr>
            <p:cNvPr id="10" name="Regieanweisung // Hilfslinien">
              <a:extLst>
                <a:ext uri="{FF2B5EF4-FFF2-40B4-BE49-F238E27FC236}">
                  <a16:creationId xmlns:a16="http://schemas.microsoft.com/office/drawing/2014/main" id="{59B14D3E-1BC4-4A0E-819B-5F8B9206EBC0}"/>
                </a:ext>
              </a:extLst>
            </p:cNvPr>
            <p:cNvSpPr txBox="1"/>
            <p:nvPr userDrawn="1"/>
          </p:nvSpPr>
          <p:spPr>
            <a:xfrm rot="10800000" flipH="1" flipV="1">
              <a:off x="1014414" y="-900000"/>
              <a:ext cx="11173618" cy="72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Hilfslinien anzeigen über Menü: </a:t>
              </a:r>
              <a:b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Ansicht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Anzeigen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Haken bei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Führungslinien 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setzen</a:t>
              </a:r>
            </a:p>
          </p:txBody>
        </p:sp>
        <p:sp>
          <p:nvSpPr>
            <p:cNvPr id="12" name="Regieanweisung // Allgemein">
              <a:extLst>
                <a:ext uri="{FF2B5EF4-FFF2-40B4-BE49-F238E27FC236}">
                  <a16:creationId xmlns:a16="http://schemas.microsoft.com/office/drawing/2014/main" id="{B3CB80D8-AC62-4689-9B38-A596E63E09FE}"/>
                </a:ext>
              </a:extLst>
            </p:cNvPr>
            <p:cNvSpPr txBox="1"/>
            <p:nvPr userDrawn="1"/>
          </p:nvSpPr>
          <p:spPr>
            <a:xfrm rot="10800000" flipH="1" flipV="1">
              <a:off x="24588000" y="1"/>
              <a:ext cx="3780000" cy="2988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bringen über Menu: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Start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Folien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Zurücksetzen</a:t>
              </a:r>
            </a:p>
            <a:p>
              <a:pPr indent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</a:pP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Wechsel des Folienlayouts </a:t>
              </a:r>
              <a:b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im Menü über: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Start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Folien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Layout</a:t>
              </a:r>
              <a:endParaRPr lang="de-DE" sz="2000" b="0" baseline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5" name="Regieanweisung // Listenebenen">
              <a:extLst>
                <a:ext uri="{FF2B5EF4-FFF2-40B4-BE49-F238E27FC236}">
                  <a16:creationId xmlns:a16="http://schemas.microsoft.com/office/drawing/2014/main" id="{826D4E03-E54E-4E87-AE86-F7AC5CE4E54E}"/>
                </a:ext>
              </a:extLst>
            </p:cNvPr>
            <p:cNvSpPr txBox="1"/>
            <p:nvPr userDrawn="1"/>
          </p:nvSpPr>
          <p:spPr>
            <a:xfrm rot="10800000" flipH="1" flipV="1">
              <a:off x="-4068000" y="2941499"/>
              <a:ext cx="3778200" cy="14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900"/>
                </a:spcBef>
                <a:spcAft>
                  <a:spcPts val="0"/>
                </a:spcAft>
              </a:pP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Wechsel der Textebene</a:t>
              </a:r>
              <a:b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im Menü über: </a:t>
              </a:r>
              <a:b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Start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Absatz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Listenebene </a:t>
              </a:r>
              <a:b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erhöhen/verringern</a:t>
              </a:r>
            </a:p>
          </p:txBody>
        </p:sp>
        <p:sp>
          <p:nvSpPr>
            <p:cNvPr id="17" name="Listenebenen verringern">
              <a:extLst>
                <a:ext uri="{FF2B5EF4-FFF2-40B4-BE49-F238E27FC236}">
                  <a16:creationId xmlns:a16="http://schemas.microsoft.com/office/drawing/2014/main" id="{1506DCB7-5628-41FA-8042-249A1390DFE4}"/>
                </a:ext>
              </a:extLst>
            </p:cNvPr>
            <p:cNvSpPr txBox="1"/>
            <p:nvPr userDrawn="1"/>
          </p:nvSpPr>
          <p:spPr>
            <a:xfrm rot="10800000" flipH="1" flipV="1">
              <a:off x="-4203700" y="5040001"/>
              <a:ext cx="2763700" cy="466664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ctr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Listenebene verringern</a:t>
              </a:r>
            </a:p>
          </p:txBody>
        </p:sp>
        <p:sp>
          <p:nvSpPr>
            <p:cNvPr id="18" name="Listenebenen erhöhen">
              <a:extLst>
                <a:ext uri="{FF2B5EF4-FFF2-40B4-BE49-F238E27FC236}">
                  <a16:creationId xmlns:a16="http://schemas.microsoft.com/office/drawing/2014/main" id="{A5ADC2CC-0910-4655-8992-5B78828781E1}"/>
                </a:ext>
              </a:extLst>
            </p:cNvPr>
            <p:cNvSpPr txBox="1"/>
            <p:nvPr userDrawn="1"/>
          </p:nvSpPr>
          <p:spPr>
            <a:xfrm rot="10800000" flipH="1" flipV="1">
              <a:off x="-4203701" y="4381499"/>
              <a:ext cx="2763701" cy="46667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ctr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Listenebene erhöhen</a:t>
              </a:r>
            </a:p>
          </p:txBody>
        </p:sp>
        <p:pic>
          <p:nvPicPr>
            <p:cNvPr id="19" name="Bild Listenebenen erhöhen">
              <a:extLst>
                <a:ext uri="{FF2B5EF4-FFF2-40B4-BE49-F238E27FC236}">
                  <a16:creationId xmlns:a16="http://schemas.microsoft.com/office/drawing/2014/main" id="{4C7B36EC-CD43-443D-829A-864143004AE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tretch/>
          </p:blipFill>
          <p:spPr>
            <a:xfrm>
              <a:off x="-1304099" y="4386704"/>
              <a:ext cx="1008000" cy="466671"/>
            </a:xfrm>
            <a:prstGeom prst="rect">
              <a:avLst/>
            </a:prstGeom>
          </p:spPr>
        </p:pic>
        <p:pic>
          <p:nvPicPr>
            <p:cNvPr id="20" name="Bild Listenebenen verringern">
              <a:extLst>
                <a:ext uri="{FF2B5EF4-FFF2-40B4-BE49-F238E27FC236}">
                  <a16:creationId xmlns:a16="http://schemas.microsoft.com/office/drawing/2014/main" id="{0068F2DC-2000-4939-9356-A6C6BD276C2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tretch/>
          </p:blipFill>
          <p:spPr>
            <a:xfrm>
              <a:off x="-1304099" y="5040000"/>
              <a:ext cx="1008000" cy="466664"/>
            </a:xfrm>
            <a:prstGeom prst="rect">
              <a:avLst/>
            </a:prstGeom>
          </p:spPr>
        </p:pic>
      </p:grpSp>
      <p:sp>
        <p:nvSpPr>
          <p:cNvPr id="11" name="INQA-Bildmarke Hintergrund">
            <a:extLst>
              <a:ext uri="{FF2B5EF4-FFF2-40B4-BE49-F238E27FC236}">
                <a16:creationId xmlns:a16="http://schemas.microsoft.com/office/drawing/2014/main" id="{07F2D26C-7D10-4784-96D8-05DF41BA674B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0" y="0"/>
            <a:ext cx="24382413" cy="13716000"/>
          </a:xfrm>
          <a:custGeom>
            <a:avLst/>
            <a:gdLst>
              <a:gd name="T0" fmla="*/ 0 w 67733"/>
              <a:gd name="T1" fmla="*/ 30130 h 38100"/>
              <a:gd name="T2" fmla="*/ 4861 w 67733"/>
              <a:gd name="T3" fmla="*/ 29508 h 38100"/>
              <a:gd name="T4" fmla="*/ 20856 w 67733"/>
              <a:gd name="T5" fmla="*/ 38100 h 38100"/>
              <a:gd name="T6" fmla="*/ 34234 w 67733"/>
              <a:gd name="T7" fmla="*/ 38100 h 38100"/>
              <a:gd name="T8" fmla="*/ 32502 w 67733"/>
              <a:gd name="T9" fmla="*/ 34175 h 38100"/>
              <a:gd name="T10" fmla="*/ 32502 w 67733"/>
              <a:gd name="T11" fmla="*/ 0 h 38100"/>
              <a:gd name="T12" fmla="*/ 20468 w 67733"/>
              <a:gd name="T13" fmla="*/ 0 h 38100"/>
              <a:gd name="T14" fmla="*/ 20468 w 67733"/>
              <a:gd name="T15" fmla="*/ 21653 h 38100"/>
              <a:gd name="T16" fmla="*/ 7327 w 67733"/>
              <a:gd name="T17" fmla="*/ 17571 h 38100"/>
              <a:gd name="T18" fmla="*/ 7327 w 67733"/>
              <a:gd name="T19" fmla="*/ 0 h 38100"/>
              <a:gd name="T20" fmla="*/ 0 w 67733"/>
              <a:gd name="T21" fmla="*/ 0 h 38100"/>
              <a:gd name="T22" fmla="*/ 0 w 67733"/>
              <a:gd name="T23" fmla="*/ 17852 h 38100"/>
              <a:gd name="T24" fmla="*/ 0 w 67733"/>
              <a:gd name="T25" fmla="*/ 27084 h 38100"/>
              <a:gd name="T26" fmla="*/ 0 w 67733"/>
              <a:gd name="T27" fmla="*/ 30130 h 38100"/>
              <a:gd name="T28" fmla="*/ 58747 w 67733"/>
              <a:gd name="T29" fmla="*/ 0 h 38100"/>
              <a:gd name="T30" fmla="*/ 58747 w 67733"/>
              <a:gd name="T31" fmla="*/ 16500 h 38100"/>
              <a:gd name="T32" fmla="*/ 50031 w 67733"/>
              <a:gd name="T33" fmla="*/ 0 h 38100"/>
              <a:gd name="T34" fmla="*/ 37563 w 67733"/>
              <a:gd name="T35" fmla="*/ 0 h 38100"/>
              <a:gd name="T36" fmla="*/ 54495 w 67733"/>
              <a:gd name="T37" fmla="*/ 32432 h 38100"/>
              <a:gd name="T38" fmla="*/ 51650 w 67733"/>
              <a:gd name="T39" fmla="*/ 38100 h 38100"/>
              <a:gd name="T40" fmla="*/ 67733 w 67733"/>
              <a:gd name="T41" fmla="*/ 38100 h 38100"/>
              <a:gd name="T42" fmla="*/ 67733 w 67733"/>
              <a:gd name="T43" fmla="*/ 34752 h 38100"/>
              <a:gd name="T44" fmla="*/ 67733 w 67733"/>
              <a:gd name="T45" fmla="*/ 28584 h 38100"/>
              <a:gd name="T46" fmla="*/ 67733 w 67733"/>
              <a:gd name="T47" fmla="*/ 0 h 38100"/>
              <a:gd name="T48" fmla="*/ 58747 w 67733"/>
              <a:gd name="T49" fmla="*/ 0 h 38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7733" h="38100">
                <a:moveTo>
                  <a:pt x="0" y="30130"/>
                </a:moveTo>
                <a:cubicBezTo>
                  <a:pt x="1552" y="29725"/>
                  <a:pt x="3181" y="29508"/>
                  <a:pt x="4861" y="29508"/>
                </a:cubicBezTo>
                <a:cubicBezTo>
                  <a:pt x="11540" y="29508"/>
                  <a:pt x="17421" y="32922"/>
                  <a:pt x="20856" y="38100"/>
                </a:cubicBezTo>
                <a:lnTo>
                  <a:pt x="34234" y="38100"/>
                </a:lnTo>
                <a:cubicBezTo>
                  <a:pt x="33745" y="36746"/>
                  <a:pt x="33165" y="35435"/>
                  <a:pt x="32502" y="34175"/>
                </a:cubicBezTo>
                <a:lnTo>
                  <a:pt x="32502" y="0"/>
                </a:lnTo>
                <a:lnTo>
                  <a:pt x="20468" y="0"/>
                </a:lnTo>
                <a:lnTo>
                  <a:pt x="20468" y="21653"/>
                </a:lnTo>
                <a:cubicBezTo>
                  <a:pt x="16547" y="19384"/>
                  <a:pt x="12087" y="17943"/>
                  <a:pt x="7327" y="17571"/>
                </a:cubicBezTo>
                <a:lnTo>
                  <a:pt x="7327" y="0"/>
                </a:lnTo>
                <a:lnTo>
                  <a:pt x="0" y="0"/>
                </a:lnTo>
                <a:lnTo>
                  <a:pt x="0" y="17852"/>
                </a:lnTo>
                <a:lnTo>
                  <a:pt x="0" y="27084"/>
                </a:lnTo>
                <a:lnTo>
                  <a:pt x="0" y="30130"/>
                </a:lnTo>
                <a:close/>
                <a:moveTo>
                  <a:pt x="58747" y="0"/>
                </a:moveTo>
                <a:lnTo>
                  <a:pt x="58747" y="16500"/>
                </a:lnTo>
                <a:lnTo>
                  <a:pt x="50031" y="0"/>
                </a:lnTo>
                <a:lnTo>
                  <a:pt x="37563" y="0"/>
                </a:lnTo>
                <a:lnTo>
                  <a:pt x="54495" y="32432"/>
                </a:lnTo>
                <a:lnTo>
                  <a:pt x="51650" y="38100"/>
                </a:lnTo>
                <a:lnTo>
                  <a:pt x="67733" y="38100"/>
                </a:lnTo>
                <a:lnTo>
                  <a:pt x="67733" y="34752"/>
                </a:lnTo>
                <a:lnTo>
                  <a:pt x="67733" y="28584"/>
                </a:lnTo>
                <a:lnTo>
                  <a:pt x="67733" y="0"/>
                </a:lnTo>
                <a:lnTo>
                  <a:pt x="58747" y="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" name="Informationsebene">
            <a:extLst>
              <a:ext uri="{FF2B5EF4-FFF2-40B4-BE49-F238E27FC236}">
                <a16:creationId xmlns:a16="http://schemas.microsoft.com/office/drawing/2014/main" id="{22EE7361-7222-4C70-ADF9-F9E387851411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016000" y="1020763"/>
            <a:ext cx="22350413" cy="1167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1270000" dir="10800000" sx="102000" sy="102000" algn="ctr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" name="Titel/Subtitel">
            <a:extLst>
              <a:ext uri="{FF2B5EF4-FFF2-40B4-BE49-F238E27FC236}">
                <a16:creationId xmlns:a16="http://schemas.microsoft.com/office/drawing/2014/main" id="{7303B522-FD41-4EBD-A54C-F926619529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03513" y="4214812"/>
            <a:ext cx="18973800" cy="8167687"/>
          </a:xfrm>
        </p:spPr>
        <p:txBody>
          <a:bodyPr/>
          <a:lstStyle>
            <a:lvl1pPr marL="0" indent="0" algn="l">
              <a:lnSpc>
                <a:spcPct val="92000"/>
              </a:lnSpc>
              <a:buFont typeface="Arial" panose="020B0604020202020204" pitchFamily="34" charset="0"/>
              <a:buNone/>
              <a:defRPr sz="13000" spc="-130" baseline="0">
                <a:latin typeface="+mj-lt"/>
              </a:defRPr>
            </a:lvl1pPr>
            <a:lvl2pPr marL="0" indent="0" algn="l">
              <a:lnSpc>
                <a:spcPct val="96000"/>
              </a:lnSpc>
              <a:spcBef>
                <a:spcPts val="5500"/>
              </a:spcBef>
              <a:buFont typeface="Arial" panose="020B0604020202020204" pitchFamily="34" charset="0"/>
              <a:buNone/>
              <a:defRPr sz="6500" spc="-10" baseline="0"/>
            </a:lvl2pPr>
            <a:lvl3pPr marL="0" indent="0" algn="l">
              <a:lnSpc>
                <a:spcPct val="92000"/>
              </a:lnSpc>
              <a:buFont typeface="Arial" panose="020B0604020202020204" pitchFamily="34" charset="0"/>
              <a:buNone/>
              <a:defRPr sz="12000" spc="-130" baseline="0">
                <a:latin typeface="+mj-lt"/>
              </a:defRPr>
            </a:lvl3pPr>
            <a:lvl4pPr marL="0" indent="0" algn="l">
              <a:lnSpc>
                <a:spcPct val="96000"/>
              </a:lnSpc>
              <a:spcBef>
                <a:spcPts val="5600"/>
              </a:spcBef>
              <a:buFont typeface="Arial" panose="020B0604020202020204" pitchFamily="34" charset="0"/>
              <a:buNone/>
              <a:defRPr sz="6000" spc="-10" baseline="0"/>
            </a:lvl4pPr>
            <a:lvl5pPr marL="0" indent="0" algn="l">
              <a:lnSpc>
                <a:spcPct val="96000"/>
              </a:lnSpc>
              <a:spcBef>
                <a:spcPts val="5600"/>
              </a:spcBef>
              <a:buFont typeface="Arial" panose="020B0604020202020204" pitchFamily="34" charset="0"/>
              <a:buNone/>
              <a:defRPr sz="6000"/>
            </a:lvl5pPr>
            <a:lvl6pPr marL="0" indent="0" algn="l">
              <a:lnSpc>
                <a:spcPct val="96000"/>
              </a:lnSpc>
              <a:spcBef>
                <a:spcPts val="5600"/>
              </a:spcBef>
              <a:buFont typeface="Arial" panose="020B0604020202020204" pitchFamily="34" charset="0"/>
              <a:buNone/>
              <a:defRPr sz="6000"/>
            </a:lvl6pPr>
            <a:lvl7pPr marL="0" indent="0" algn="l">
              <a:lnSpc>
                <a:spcPct val="96000"/>
              </a:lnSpc>
              <a:spcBef>
                <a:spcPts val="5600"/>
              </a:spcBef>
              <a:buFont typeface="Arial" panose="020B0604020202020204" pitchFamily="34" charset="0"/>
              <a:buNone/>
              <a:defRPr sz="6000"/>
            </a:lvl7pPr>
            <a:lvl8pPr marL="0" indent="0" algn="l">
              <a:lnSpc>
                <a:spcPct val="96000"/>
              </a:lnSpc>
              <a:spcBef>
                <a:spcPts val="5600"/>
              </a:spcBef>
              <a:buFont typeface="Arial" panose="020B0604020202020204" pitchFamily="34" charset="0"/>
              <a:buNone/>
              <a:defRPr sz="6000"/>
            </a:lvl8pPr>
            <a:lvl9pPr marL="0" indent="0" algn="l">
              <a:lnSpc>
                <a:spcPct val="96000"/>
              </a:lnSpc>
              <a:spcBef>
                <a:spcPts val="5600"/>
              </a:spcBef>
              <a:buFont typeface="Arial" panose="020B0604020202020204" pitchFamily="34" charset="0"/>
              <a:buNone/>
              <a:defRPr sz="6000"/>
            </a:lvl9pPr>
          </a:lstStyle>
          <a:p>
            <a:pPr lvl="0"/>
            <a:r>
              <a:rPr lang="de-DE" dirty="0"/>
              <a:t>Titel auf erster Ebene / für Subtitel oder kleine Schrift &gt; Einzug vergrößern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3" name="INQA Wort-Bild-Marke">
            <a:extLst>
              <a:ext uri="{FF2B5EF4-FFF2-40B4-BE49-F238E27FC236}">
                <a16:creationId xmlns:a16="http://schemas.microsoft.com/office/drawing/2014/main" id="{68A94B38-CC28-426D-B934-63CE5572B8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7965738" y="1638301"/>
            <a:ext cx="4738688" cy="1154113"/>
          </a:xfrm>
          <a:custGeom>
            <a:avLst/>
            <a:gdLst>
              <a:gd name="T0" fmla="*/ 1747 w 13163"/>
              <a:gd name="T1" fmla="*/ 475 h 3211"/>
              <a:gd name="T2" fmla="*/ 697 w 13163"/>
              <a:gd name="T3" fmla="*/ 2261 h 3211"/>
              <a:gd name="T4" fmla="*/ 1384 w 13163"/>
              <a:gd name="T5" fmla="*/ 1436 h 3211"/>
              <a:gd name="T6" fmla="*/ 2101 w 13163"/>
              <a:gd name="T7" fmla="*/ 3179 h 3211"/>
              <a:gd name="T8" fmla="*/ 3980 w 13163"/>
              <a:gd name="T9" fmla="*/ 0 h 3211"/>
              <a:gd name="T10" fmla="*/ 11037 w 13163"/>
              <a:gd name="T11" fmla="*/ 2386 h 3211"/>
              <a:gd name="T12" fmla="*/ 9635 w 13163"/>
              <a:gd name="T13" fmla="*/ 3056 h 3211"/>
              <a:gd name="T14" fmla="*/ 9490 w 13163"/>
              <a:gd name="T15" fmla="*/ 3179 h 3211"/>
              <a:gd name="T16" fmla="*/ 8934 w 13163"/>
              <a:gd name="T17" fmla="*/ 3067 h 3211"/>
              <a:gd name="T18" fmla="*/ 9113 w 13163"/>
              <a:gd name="T19" fmla="*/ 2685 h 3211"/>
              <a:gd name="T20" fmla="*/ 9303 w 13163"/>
              <a:gd name="T21" fmla="*/ 2593 h 3211"/>
              <a:gd name="T22" fmla="*/ 8740 w 13163"/>
              <a:gd name="T23" fmla="*/ 3167 h 3211"/>
              <a:gd name="T24" fmla="*/ 8375 w 13163"/>
              <a:gd name="T25" fmla="*/ 2736 h 3211"/>
              <a:gd name="T26" fmla="*/ 8008 w 13163"/>
              <a:gd name="T27" fmla="*/ 3179 h 3211"/>
              <a:gd name="T28" fmla="*/ 8467 w 13163"/>
              <a:gd name="T29" fmla="*/ 3179 h 3211"/>
              <a:gd name="T30" fmla="*/ 8120 w 13163"/>
              <a:gd name="T31" fmla="*/ 2382 h 3211"/>
              <a:gd name="T32" fmla="*/ 7750 w 13163"/>
              <a:gd name="T33" fmla="*/ 2741 h 3211"/>
              <a:gd name="T34" fmla="*/ 7325 w 13163"/>
              <a:gd name="T35" fmla="*/ 3087 h 3211"/>
              <a:gd name="T36" fmla="*/ 6714 w 13163"/>
              <a:gd name="T37" fmla="*/ 2632 h 3211"/>
              <a:gd name="T38" fmla="*/ 6405 w 13163"/>
              <a:gd name="T39" fmla="*/ 2382 h 3211"/>
              <a:gd name="T40" fmla="*/ 6654 w 13163"/>
              <a:gd name="T41" fmla="*/ 3015 h 3211"/>
              <a:gd name="T42" fmla="*/ 6774 w 13163"/>
              <a:gd name="T43" fmla="*/ 2441 h 3211"/>
              <a:gd name="T44" fmla="*/ 5764 w 13163"/>
              <a:gd name="T45" fmla="*/ 2704 h 3211"/>
              <a:gd name="T46" fmla="*/ 5267 w 13163"/>
              <a:gd name="T47" fmla="*/ 2575 h 3211"/>
              <a:gd name="T48" fmla="*/ 5224 w 13163"/>
              <a:gd name="T49" fmla="*/ 2402 h 3211"/>
              <a:gd name="T50" fmla="*/ 5456 w 13163"/>
              <a:gd name="T51" fmla="*/ 2961 h 3211"/>
              <a:gd name="T52" fmla="*/ 13163 w 13163"/>
              <a:gd name="T53" fmla="*/ 1318 h 3211"/>
              <a:gd name="T54" fmla="*/ 12275 w 13163"/>
              <a:gd name="T55" fmla="*/ 1088 h 3211"/>
              <a:gd name="T56" fmla="*/ 12147 w 13163"/>
              <a:gd name="T57" fmla="*/ 1088 h 3211"/>
              <a:gd name="T58" fmla="*/ 12602 w 13163"/>
              <a:gd name="T59" fmla="*/ 1986 h 3211"/>
              <a:gd name="T60" fmla="*/ 11830 w 13163"/>
              <a:gd name="T61" fmla="*/ 1986 h 3211"/>
              <a:gd name="T62" fmla="*/ 11254 w 13163"/>
              <a:gd name="T63" fmla="*/ 1318 h 3211"/>
              <a:gd name="T64" fmla="*/ 11143 w 13163"/>
              <a:gd name="T65" fmla="*/ 1986 h 3211"/>
              <a:gd name="T66" fmla="*/ 10912 w 13163"/>
              <a:gd name="T67" fmla="*/ 1861 h 3211"/>
              <a:gd name="T68" fmla="*/ 10230 w 13163"/>
              <a:gd name="T69" fmla="*/ 1751 h 3211"/>
              <a:gd name="T70" fmla="*/ 9693 w 13163"/>
              <a:gd name="T71" fmla="*/ 1986 h 3211"/>
              <a:gd name="T72" fmla="*/ 9475 w 13163"/>
              <a:gd name="T73" fmla="*/ 1814 h 3211"/>
              <a:gd name="T74" fmla="*/ 9113 w 13163"/>
              <a:gd name="T75" fmla="*/ 1865 h 3211"/>
              <a:gd name="T76" fmla="*/ 9040 w 13163"/>
              <a:gd name="T77" fmla="*/ 1980 h 3211"/>
              <a:gd name="T78" fmla="*/ 8556 w 13163"/>
              <a:gd name="T79" fmla="*/ 1471 h 3211"/>
              <a:gd name="T80" fmla="*/ 8104 w 13163"/>
              <a:gd name="T81" fmla="*/ 1589 h 3211"/>
              <a:gd name="T82" fmla="*/ 7954 w 13163"/>
              <a:gd name="T83" fmla="*/ 1589 h 3211"/>
              <a:gd name="T84" fmla="*/ 8512 w 13163"/>
              <a:gd name="T85" fmla="*/ 2061 h 3211"/>
              <a:gd name="T86" fmla="*/ 7599 w 13163"/>
              <a:gd name="T87" fmla="*/ 1864 h 3211"/>
              <a:gd name="T88" fmla="*/ 7062 w 13163"/>
              <a:gd name="T89" fmla="*/ 1193 h 3211"/>
              <a:gd name="T90" fmla="*/ 6766 w 13163"/>
              <a:gd name="T91" fmla="*/ 1675 h 3211"/>
              <a:gd name="T92" fmla="*/ 6431 w 13163"/>
              <a:gd name="T93" fmla="*/ 1193 h 3211"/>
              <a:gd name="T94" fmla="*/ 6175 w 13163"/>
              <a:gd name="T95" fmla="*/ 1864 h 3211"/>
              <a:gd name="T96" fmla="*/ 5639 w 13163"/>
              <a:gd name="T97" fmla="*/ 1193 h 3211"/>
              <a:gd name="T98" fmla="*/ 5031 w 13163"/>
              <a:gd name="T99" fmla="*/ 1307 h 3211"/>
              <a:gd name="T100" fmla="*/ 5349 w 13163"/>
              <a:gd name="T101" fmla="*/ 1986 h 3211"/>
              <a:gd name="T102" fmla="*/ 9824 w 13163"/>
              <a:gd name="T103" fmla="*/ 123 h 3211"/>
              <a:gd name="T104" fmla="*/ 9438 w 13163"/>
              <a:gd name="T105" fmla="*/ 0 h 3211"/>
              <a:gd name="T106" fmla="*/ 8826 w 13163"/>
              <a:gd name="T107" fmla="*/ 0 h 3211"/>
              <a:gd name="T108" fmla="*/ 7866 w 13163"/>
              <a:gd name="T109" fmla="*/ 0 h 3211"/>
              <a:gd name="T110" fmla="*/ 7568 w 13163"/>
              <a:gd name="T111" fmla="*/ 154 h 3211"/>
              <a:gd name="T112" fmla="*/ 7717 w 13163"/>
              <a:gd name="T113" fmla="*/ 172 h 3211"/>
              <a:gd name="T114" fmla="*/ 7400 w 13163"/>
              <a:gd name="T115" fmla="*/ 607 h 3211"/>
              <a:gd name="T116" fmla="*/ 6944 w 13163"/>
              <a:gd name="T117" fmla="*/ 793 h 3211"/>
              <a:gd name="T118" fmla="*/ 6203 w 13163"/>
              <a:gd name="T119" fmla="*/ 0 h 3211"/>
              <a:gd name="T120" fmla="*/ 5640 w 13163"/>
              <a:gd name="T121" fmla="*/ 526 h 3211"/>
              <a:gd name="T122" fmla="*/ 5369 w 13163"/>
              <a:gd name="T123" fmla="*/ 354 h 3211"/>
              <a:gd name="T124" fmla="*/ 4815 w 13163"/>
              <a:gd name="T125" fmla="*/ 0 h 3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163" h="3211">
                <a:moveTo>
                  <a:pt x="2434" y="2490"/>
                </a:moveTo>
                <a:lnTo>
                  <a:pt x="2662" y="2019"/>
                </a:lnTo>
                <a:lnTo>
                  <a:pt x="2890" y="2490"/>
                </a:lnTo>
                <a:lnTo>
                  <a:pt x="2434" y="2490"/>
                </a:lnTo>
                <a:close/>
                <a:moveTo>
                  <a:pt x="1801" y="3006"/>
                </a:moveTo>
                <a:lnTo>
                  <a:pt x="1673" y="2863"/>
                </a:lnTo>
                <a:cubicBezTo>
                  <a:pt x="1805" y="2701"/>
                  <a:pt x="1884" y="2494"/>
                  <a:pt x="1884" y="2268"/>
                </a:cubicBezTo>
                <a:cubicBezTo>
                  <a:pt x="1884" y="2089"/>
                  <a:pt x="1834" y="1922"/>
                  <a:pt x="1747" y="1779"/>
                </a:cubicBezTo>
                <a:lnTo>
                  <a:pt x="1747" y="475"/>
                </a:lnTo>
                <a:lnTo>
                  <a:pt x="2422" y="1768"/>
                </a:lnTo>
                <a:lnTo>
                  <a:pt x="1801" y="3006"/>
                </a:lnTo>
                <a:close/>
                <a:moveTo>
                  <a:pt x="942" y="2847"/>
                </a:moveTo>
                <a:cubicBezTo>
                  <a:pt x="622" y="2847"/>
                  <a:pt x="363" y="2588"/>
                  <a:pt x="363" y="2268"/>
                </a:cubicBezTo>
                <a:cubicBezTo>
                  <a:pt x="363" y="1949"/>
                  <a:pt x="622" y="1689"/>
                  <a:pt x="942" y="1689"/>
                </a:cubicBezTo>
                <a:cubicBezTo>
                  <a:pt x="1261" y="1689"/>
                  <a:pt x="1521" y="1949"/>
                  <a:pt x="1521" y="2268"/>
                </a:cubicBezTo>
                <a:cubicBezTo>
                  <a:pt x="1521" y="2386"/>
                  <a:pt x="1485" y="2496"/>
                  <a:pt x="1425" y="2587"/>
                </a:cubicBezTo>
                <a:lnTo>
                  <a:pt x="1128" y="2257"/>
                </a:lnTo>
                <a:lnTo>
                  <a:pt x="697" y="2261"/>
                </a:lnTo>
                <a:lnTo>
                  <a:pt x="1180" y="2796"/>
                </a:lnTo>
                <a:cubicBezTo>
                  <a:pt x="1107" y="2829"/>
                  <a:pt x="1027" y="2847"/>
                  <a:pt x="942" y="2847"/>
                </a:cubicBezTo>
                <a:close/>
                <a:moveTo>
                  <a:pt x="2902" y="1768"/>
                </a:moveTo>
                <a:lnTo>
                  <a:pt x="2902" y="0"/>
                </a:lnTo>
                <a:lnTo>
                  <a:pt x="2539" y="0"/>
                </a:lnTo>
                <a:lnTo>
                  <a:pt x="2539" y="1265"/>
                </a:lnTo>
                <a:lnTo>
                  <a:pt x="1871" y="0"/>
                </a:lnTo>
                <a:lnTo>
                  <a:pt x="1384" y="0"/>
                </a:lnTo>
                <a:lnTo>
                  <a:pt x="1384" y="1436"/>
                </a:lnTo>
                <a:cubicBezTo>
                  <a:pt x="1267" y="1374"/>
                  <a:pt x="1136" y="1336"/>
                  <a:pt x="997" y="1328"/>
                </a:cubicBezTo>
                <a:lnTo>
                  <a:pt x="997" y="0"/>
                </a:lnTo>
                <a:lnTo>
                  <a:pt x="634" y="0"/>
                </a:lnTo>
                <a:lnTo>
                  <a:pt x="634" y="1378"/>
                </a:lnTo>
                <a:cubicBezTo>
                  <a:pt x="265" y="1506"/>
                  <a:pt x="0" y="1856"/>
                  <a:pt x="0" y="2268"/>
                </a:cubicBezTo>
                <a:cubicBezTo>
                  <a:pt x="0" y="2789"/>
                  <a:pt x="421" y="3211"/>
                  <a:pt x="942" y="3211"/>
                </a:cubicBezTo>
                <a:cubicBezTo>
                  <a:pt x="1121" y="3211"/>
                  <a:pt x="1288" y="3161"/>
                  <a:pt x="1430" y="3074"/>
                </a:cubicBezTo>
                <a:lnTo>
                  <a:pt x="1525" y="3179"/>
                </a:lnTo>
                <a:lnTo>
                  <a:pt x="2101" y="3179"/>
                </a:lnTo>
                <a:lnTo>
                  <a:pt x="2290" y="2787"/>
                </a:lnTo>
                <a:lnTo>
                  <a:pt x="3034" y="2787"/>
                </a:lnTo>
                <a:lnTo>
                  <a:pt x="3224" y="3179"/>
                </a:lnTo>
                <a:lnTo>
                  <a:pt x="3610" y="3179"/>
                </a:lnTo>
                <a:lnTo>
                  <a:pt x="2902" y="1768"/>
                </a:lnTo>
                <a:close/>
                <a:moveTo>
                  <a:pt x="3980" y="3179"/>
                </a:moveTo>
                <a:lnTo>
                  <a:pt x="4173" y="3179"/>
                </a:lnTo>
                <a:lnTo>
                  <a:pt x="4173" y="0"/>
                </a:lnTo>
                <a:lnTo>
                  <a:pt x="3980" y="0"/>
                </a:lnTo>
                <a:lnTo>
                  <a:pt x="3980" y="3179"/>
                </a:lnTo>
                <a:close/>
                <a:moveTo>
                  <a:pt x="10404" y="2386"/>
                </a:moveTo>
                <a:lnTo>
                  <a:pt x="10404" y="2511"/>
                </a:lnTo>
                <a:lnTo>
                  <a:pt x="10648" y="2511"/>
                </a:lnTo>
                <a:lnTo>
                  <a:pt x="10648" y="3179"/>
                </a:lnTo>
                <a:lnTo>
                  <a:pt x="10793" y="3179"/>
                </a:lnTo>
                <a:lnTo>
                  <a:pt x="10793" y="2511"/>
                </a:lnTo>
                <a:lnTo>
                  <a:pt x="11037" y="2511"/>
                </a:lnTo>
                <a:lnTo>
                  <a:pt x="11037" y="2386"/>
                </a:lnTo>
                <a:lnTo>
                  <a:pt x="10404" y="2386"/>
                </a:lnTo>
                <a:close/>
                <a:moveTo>
                  <a:pt x="10158" y="3179"/>
                </a:moveTo>
                <a:lnTo>
                  <a:pt x="10302" y="3179"/>
                </a:lnTo>
                <a:lnTo>
                  <a:pt x="10302" y="2386"/>
                </a:lnTo>
                <a:lnTo>
                  <a:pt x="10158" y="2386"/>
                </a:lnTo>
                <a:lnTo>
                  <a:pt x="10158" y="3179"/>
                </a:lnTo>
                <a:close/>
                <a:moveTo>
                  <a:pt x="10027" y="3179"/>
                </a:moveTo>
                <a:lnTo>
                  <a:pt x="10027" y="3056"/>
                </a:lnTo>
                <a:lnTo>
                  <a:pt x="9635" y="3056"/>
                </a:lnTo>
                <a:lnTo>
                  <a:pt x="9635" y="2824"/>
                </a:lnTo>
                <a:lnTo>
                  <a:pt x="9959" y="2824"/>
                </a:lnTo>
                <a:lnTo>
                  <a:pt x="9959" y="2704"/>
                </a:lnTo>
                <a:lnTo>
                  <a:pt x="9635" y="2704"/>
                </a:lnTo>
                <a:lnTo>
                  <a:pt x="9635" y="2509"/>
                </a:lnTo>
                <a:lnTo>
                  <a:pt x="9999" y="2509"/>
                </a:lnTo>
                <a:lnTo>
                  <a:pt x="9999" y="2386"/>
                </a:lnTo>
                <a:lnTo>
                  <a:pt x="9490" y="2386"/>
                </a:lnTo>
                <a:lnTo>
                  <a:pt x="9490" y="3179"/>
                </a:lnTo>
                <a:lnTo>
                  <a:pt x="10027" y="3179"/>
                </a:lnTo>
                <a:close/>
                <a:moveTo>
                  <a:pt x="9009" y="2822"/>
                </a:moveTo>
                <a:cubicBezTo>
                  <a:pt x="9067" y="2822"/>
                  <a:pt x="9112" y="2831"/>
                  <a:pt x="9145" y="2848"/>
                </a:cubicBezTo>
                <a:cubicBezTo>
                  <a:pt x="9178" y="2866"/>
                  <a:pt x="9194" y="2897"/>
                  <a:pt x="9194" y="2942"/>
                </a:cubicBezTo>
                <a:cubicBezTo>
                  <a:pt x="9194" y="2967"/>
                  <a:pt x="9189" y="2988"/>
                  <a:pt x="9178" y="3004"/>
                </a:cubicBezTo>
                <a:cubicBezTo>
                  <a:pt x="9167" y="3020"/>
                  <a:pt x="9152" y="3033"/>
                  <a:pt x="9133" y="3042"/>
                </a:cubicBezTo>
                <a:cubicBezTo>
                  <a:pt x="9114" y="3052"/>
                  <a:pt x="9092" y="3058"/>
                  <a:pt x="9067" y="3062"/>
                </a:cubicBezTo>
                <a:cubicBezTo>
                  <a:pt x="9041" y="3066"/>
                  <a:pt x="9014" y="3068"/>
                  <a:pt x="8984" y="3068"/>
                </a:cubicBezTo>
                <a:cubicBezTo>
                  <a:pt x="8969" y="3068"/>
                  <a:pt x="8952" y="3068"/>
                  <a:pt x="8934" y="3067"/>
                </a:cubicBezTo>
                <a:cubicBezTo>
                  <a:pt x="8915" y="3066"/>
                  <a:pt x="8898" y="3065"/>
                  <a:pt x="8882" y="3063"/>
                </a:cubicBezTo>
                <a:lnTo>
                  <a:pt x="8882" y="2822"/>
                </a:lnTo>
                <a:lnTo>
                  <a:pt x="9009" y="2822"/>
                </a:lnTo>
                <a:close/>
                <a:moveTo>
                  <a:pt x="8882" y="2501"/>
                </a:moveTo>
                <a:cubicBezTo>
                  <a:pt x="8894" y="2499"/>
                  <a:pt x="8909" y="2498"/>
                  <a:pt x="8926" y="2497"/>
                </a:cubicBezTo>
                <a:cubicBezTo>
                  <a:pt x="8943" y="2496"/>
                  <a:pt x="8963" y="2496"/>
                  <a:pt x="8985" y="2496"/>
                </a:cubicBezTo>
                <a:cubicBezTo>
                  <a:pt x="9037" y="2496"/>
                  <a:pt x="9079" y="2504"/>
                  <a:pt x="9111" y="2520"/>
                </a:cubicBezTo>
                <a:cubicBezTo>
                  <a:pt x="9144" y="2536"/>
                  <a:pt x="9160" y="2563"/>
                  <a:pt x="9160" y="2601"/>
                </a:cubicBezTo>
                <a:cubicBezTo>
                  <a:pt x="9160" y="2642"/>
                  <a:pt x="9144" y="2670"/>
                  <a:pt x="9113" y="2685"/>
                </a:cubicBezTo>
                <a:cubicBezTo>
                  <a:pt x="9082" y="2701"/>
                  <a:pt x="9039" y="2709"/>
                  <a:pt x="8984" y="2709"/>
                </a:cubicBezTo>
                <a:lnTo>
                  <a:pt x="8882" y="2709"/>
                </a:lnTo>
                <a:lnTo>
                  <a:pt x="8882" y="2501"/>
                </a:lnTo>
                <a:close/>
                <a:moveTo>
                  <a:pt x="9253" y="3127"/>
                </a:moveTo>
                <a:cubicBezTo>
                  <a:pt x="9312" y="3086"/>
                  <a:pt x="9342" y="3025"/>
                  <a:pt x="9342" y="2943"/>
                </a:cubicBezTo>
                <a:cubicBezTo>
                  <a:pt x="9342" y="2895"/>
                  <a:pt x="9330" y="2856"/>
                  <a:pt x="9308" y="2824"/>
                </a:cubicBezTo>
                <a:cubicBezTo>
                  <a:pt x="9285" y="2793"/>
                  <a:pt x="9249" y="2769"/>
                  <a:pt x="9201" y="2753"/>
                </a:cubicBezTo>
                <a:cubicBezTo>
                  <a:pt x="9233" y="2737"/>
                  <a:pt x="9258" y="2716"/>
                  <a:pt x="9276" y="2689"/>
                </a:cubicBezTo>
                <a:cubicBezTo>
                  <a:pt x="9294" y="2663"/>
                  <a:pt x="9303" y="2631"/>
                  <a:pt x="9303" y="2593"/>
                </a:cubicBezTo>
                <a:cubicBezTo>
                  <a:pt x="9303" y="2553"/>
                  <a:pt x="9295" y="2519"/>
                  <a:pt x="9278" y="2491"/>
                </a:cubicBezTo>
                <a:cubicBezTo>
                  <a:pt x="9261" y="2464"/>
                  <a:pt x="9238" y="2442"/>
                  <a:pt x="9208" y="2425"/>
                </a:cubicBezTo>
                <a:cubicBezTo>
                  <a:pt x="9177" y="2408"/>
                  <a:pt x="9142" y="2396"/>
                  <a:pt x="9101" y="2389"/>
                </a:cubicBezTo>
                <a:cubicBezTo>
                  <a:pt x="9059" y="2382"/>
                  <a:pt x="9015" y="2378"/>
                  <a:pt x="8967" y="2378"/>
                </a:cubicBezTo>
                <a:cubicBezTo>
                  <a:pt x="8949" y="2378"/>
                  <a:pt x="8931" y="2379"/>
                  <a:pt x="8911" y="2379"/>
                </a:cubicBezTo>
                <a:cubicBezTo>
                  <a:pt x="8892" y="2380"/>
                  <a:pt x="8872" y="2381"/>
                  <a:pt x="8852" y="2383"/>
                </a:cubicBezTo>
                <a:cubicBezTo>
                  <a:pt x="8833" y="2384"/>
                  <a:pt x="8813" y="2386"/>
                  <a:pt x="8794" y="2389"/>
                </a:cubicBezTo>
                <a:cubicBezTo>
                  <a:pt x="8775" y="2392"/>
                  <a:pt x="8757" y="2395"/>
                  <a:pt x="8740" y="2398"/>
                </a:cubicBezTo>
                <a:lnTo>
                  <a:pt x="8740" y="3167"/>
                </a:lnTo>
                <a:cubicBezTo>
                  <a:pt x="8772" y="3176"/>
                  <a:pt x="8810" y="3181"/>
                  <a:pt x="8852" y="3184"/>
                </a:cubicBezTo>
                <a:cubicBezTo>
                  <a:pt x="8895" y="3187"/>
                  <a:pt x="8937" y="3188"/>
                  <a:pt x="8979" y="3188"/>
                </a:cubicBezTo>
                <a:cubicBezTo>
                  <a:pt x="9102" y="3188"/>
                  <a:pt x="9193" y="3168"/>
                  <a:pt x="9253" y="3127"/>
                </a:cubicBezTo>
                <a:close/>
                <a:moveTo>
                  <a:pt x="8315" y="2509"/>
                </a:moveTo>
                <a:cubicBezTo>
                  <a:pt x="8338" y="2513"/>
                  <a:pt x="8359" y="2520"/>
                  <a:pt x="8376" y="2530"/>
                </a:cubicBezTo>
                <a:cubicBezTo>
                  <a:pt x="8393" y="2540"/>
                  <a:pt x="8406" y="2554"/>
                  <a:pt x="8415" y="2570"/>
                </a:cubicBezTo>
                <a:cubicBezTo>
                  <a:pt x="8425" y="2587"/>
                  <a:pt x="8429" y="2608"/>
                  <a:pt x="8429" y="2632"/>
                </a:cubicBezTo>
                <a:cubicBezTo>
                  <a:pt x="8429" y="2658"/>
                  <a:pt x="8425" y="2679"/>
                  <a:pt x="8415" y="2696"/>
                </a:cubicBezTo>
                <a:cubicBezTo>
                  <a:pt x="8406" y="2713"/>
                  <a:pt x="8393" y="2726"/>
                  <a:pt x="8375" y="2736"/>
                </a:cubicBezTo>
                <a:cubicBezTo>
                  <a:pt x="8357" y="2746"/>
                  <a:pt x="8335" y="2753"/>
                  <a:pt x="8308" y="2757"/>
                </a:cubicBezTo>
                <a:cubicBezTo>
                  <a:pt x="8281" y="2761"/>
                  <a:pt x="8250" y="2763"/>
                  <a:pt x="8215" y="2763"/>
                </a:cubicBezTo>
                <a:lnTo>
                  <a:pt x="8152" y="2763"/>
                </a:lnTo>
                <a:lnTo>
                  <a:pt x="8152" y="2506"/>
                </a:lnTo>
                <a:cubicBezTo>
                  <a:pt x="8178" y="2504"/>
                  <a:pt x="8207" y="2503"/>
                  <a:pt x="8237" y="2503"/>
                </a:cubicBezTo>
                <a:cubicBezTo>
                  <a:pt x="8265" y="2503"/>
                  <a:pt x="8291" y="2505"/>
                  <a:pt x="8315" y="2509"/>
                </a:cubicBezTo>
                <a:close/>
                <a:moveTo>
                  <a:pt x="8120" y="2382"/>
                </a:moveTo>
                <a:cubicBezTo>
                  <a:pt x="8081" y="2385"/>
                  <a:pt x="8043" y="2390"/>
                  <a:pt x="8008" y="2398"/>
                </a:cubicBezTo>
                <a:lnTo>
                  <a:pt x="8008" y="3179"/>
                </a:lnTo>
                <a:lnTo>
                  <a:pt x="8152" y="3179"/>
                </a:lnTo>
                <a:lnTo>
                  <a:pt x="8152" y="2879"/>
                </a:lnTo>
                <a:lnTo>
                  <a:pt x="8222" y="2879"/>
                </a:lnTo>
                <a:lnTo>
                  <a:pt x="8244" y="2879"/>
                </a:lnTo>
                <a:cubicBezTo>
                  <a:pt x="8252" y="2879"/>
                  <a:pt x="8261" y="2879"/>
                  <a:pt x="8271" y="2878"/>
                </a:cubicBezTo>
                <a:cubicBezTo>
                  <a:pt x="8286" y="2896"/>
                  <a:pt x="8302" y="2917"/>
                  <a:pt x="8318" y="2940"/>
                </a:cubicBezTo>
                <a:cubicBezTo>
                  <a:pt x="8335" y="2964"/>
                  <a:pt x="8352" y="2988"/>
                  <a:pt x="8369" y="3015"/>
                </a:cubicBezTo>
                <a:cubicBezTo>
                  <a:pt x="8386" y="3041"/>
                  <a:pt x="8403" y="3068"/>
                  <a:pt x="8420" y="3096"/>
                </a:cubicBezTo>
                <a:cubicBezTo>
                  <a:pt x="8437" y="3124"/>
                  <a:pt x="8452" y="3151"/>
                  <a:pt x="8467" y="3179"/>
                </a:cubicBezTo>
                <a:lnTo>
                  <a:pt x="8628" y="3179"/>
                </a:lnTo>
                <a:cubicBezTo>
                  <a:pt x="8614" y="3149"/>
                  <a:pt x="8599" y="3119"/>
                  <a:pt x="8581" y="3088"/>
                </a:cubicBezTo>
                <a:cubicBezTo>
                  <a:pt x="8564" y="3057"/>
                  <a:pt x="8545" y="3027"/>
                  <a:pt x="8526" y="2998"/>
                </a:cubicBezTo>
                <a:cubicBezTo>
                  <a:pt x="8507" y="2968"/>
                  <a:pt x="8489" y="2941"/>
                  <a:pt x="8470" y="2916"/>
                </a:cubicBezTo>
                <a:cubicBezTo>
                  <a:pt x="8452" y="2891"/>
                  <a:pt x="8436" y="2869"/>
                  <a:pt x="8421" y="2852"/>
                </a:cubicBezTo>
                <a:cubicBezTo>
                  <a:pt x="8527" y="2814"/>
                  <a:pt x="8580" y="2741"/>
                  <a:pt x="8580" y="2633"/>
                </a:cubicBezTo>
                <a:cubicBezTo>
                  <a:pt x="8580" y="2547"/>
                  <a:pt x="8550" y="2483"/>
                  <a:pt x="8489" y="2441"/>
                </a:cubicBezTo>
                <a:cubicBezTo>
                  <a:pt x="8429" y="2399"/>
                  <a:pt x="8341" y="2378"/>
                  <a:pt x="8227" y="2378"/>
                </a:cubicBezTo>
                <a:cubicBezTo>
                  <a:pt x="8196" y="2378"/>
                  <a:pt x="8160" y="2380"/>
                  <a:pt x="8120" y="2382"/>
                </a:cubicBezTo>
                <a:close/>
                <a:moveTo>
                  <a:pt x="7525" y="2540"/>
                </a:moveTo>
                <a:cubicBezTo>
                  <a:pt x="7542" y="2578"/>
                  <a:pt x="7562" y="2627"/>
                  <a:pt x="7585" y="2686"/>
                </a:cubicBezTo>
                <a:cubicBezTo>
                  <a:pt x="7607" y="2745"/>
                  <a:pt x="7631" y="2808"/>
                  <a:pt x="7655" y="2876"/>
                </a:cubicBezTo>
                <a:lnTo>
                  <a:pt x="7395" y="2876"/>
                </a:lnTo>
                <a:cubicBezTo>
                  <a:pt x="7419" y="2808"/>
                  <a:pt x="7443" y="2745"/>
                  <a:pt x="7465" y="2687"/>
                </a:cubicBezTo>
                <a:cubicBezTo>
                  <a:pt x="7488" y="2629"/>
                  <a:pt x="7508" y="2580"/>
                  <a:pt x="7525" y="2540"/>
                </a:cubicBezTo>
                <a:close/>
                <a:moveTo>
                  <a:pt x="7915" y="3179"/>
                </a:moveTo>
                <a:cubicBezTo>
                  <a:pt x="7885" y="3094"/>
                  <a:pt x="7856" y="3016"/>
                  <a:pt x="7829" y="2944"/>
                </a:cubicBezTo>
                <a:cubicBezTo>
                  <a:pt x="7802" y="2873"/>
                  <a:pt x="7776" y="2805"/>
                  <a:pt x="7750" y="2741"/>
                </a:cubicBezTo>
                <a:cubicBezTo>
                  <a:pt x="7725" y="2677"/>
                  <a:pt x="7700" y="2616"/>
                  <a:pt x="7674" y="2558"/>
                </a:cubicBezTo>
                <a:cubicBezTo>
                  <a:pt x="7649" y="2500"/>
                  <a:pt x="7623" y="2443"/>
                  <a:pt x="7597" y="2386"/>
                </a:cubicBezTo>
                <a:lnTo>
                  <a:pt x="7459" y="2386"/>
                </a:lnTo>
                <a:cubicBezTo>
                  <a:pt x="7432" y="2443"/>
                  <a:pt x="7406" y="2500"/>
                  <a:pt x="7381" y="2558"/>
                </a:cubicBezTo>
                <a:cubicBezTo>
                  <a:pt x="7356" y="2616"/>
                  <a:pt x="7331" y="2677"/>
                  <a:pt x="7305" y="2741"/>
                </a:cubicBezTo>
                <a:cubicBezTo>
                  <a:pt x="7280" y="2805"/>
                  <a:pt x="7254" y="2873"/>
                  <a:pt x="7227" y="2944"/>
                </a:cubicBezTo>
                <a:cubicBezTo>
                  <a:pt x="7200" y="3016"/>
                  <a:pt x="7172" y="3094"/>
                  <a:pt x="7142" y="3179"/>
                </a:cubicBezTo>
                <a:lnTo>
                  <a:pt x="7292" y="3179"/>
                </a:lnTo>
                <a:cubicBezTo>
                  <a:pt x="7303" y="3148"/>
                  <a:pt x="7314" y="3118"/>
                  <a:pt x="7325" y="3087"/>
                </a:cubicBezTo>
                <a:cubicBezTo>
                  <a:pt x="7336" y="3056"/>
                  <a:pt x="7347" y="3024"/>
                  <a:pt x="7358" y="2992"/>
                </a:cubicBezTo>
                <a:lnTo>
                  <a:pt x="7693" y="2992"/>
                </a:lnTo>
                <a:cubicBezTo>
                  <a:pt x="7703" y="3024"/>
                  <a:pt x="7714" y="3056"/>
                  <a:pt x="7726" y="3086"/>
                </a:cubicBezTo>
                <a:cubicBezTo>
                  <a:pt x="7737" y="3117"/>
                  <a:pt x="7748" y="3148"/>
                  <a:pt x="7759" y="3179"/>
                </a:cubicBezTo>
                <a:lnTo>
                  <a:pt x="7915" y="3179"/>
                </a:lnTo>
                <a:close/>
                <a:moveTo>
                  <a:pt x="6599" y="2509"/>
                </a:moveTo>
                <a:cubicBezTo>
                  <a:pt x="6623" y="2513"/>
                  <a:pt x="6643" y="2520"/>
                  <a:pt x="6661" y="2530"/>
                </a:cubicBezTo>
                <a:cubicBezTo>
                  <a:pt x="6678" y="2540"/>
                  <a:pt x="6691" y="2554"/>
                  <a:pt x="6700" y="2570"/>
                </a:cubicBezTo>
                <a:cubicBezTo>
                  <a:pt x="6709" y="2587"/>
                  <a:pt x="6714" y="2608"/>
                  <a:pt x="6714" y="2632"/>
                </a:cubicBezTo>
                <a:cubicBezTo>
                  <a:pt x="6714" y="2658"/>
                  <a:pt x="6709" y="2679"/>
                  <a:pt x="6700" y="2696"/>
                </a:cubicBezTo>
                <a:cubicBezTo>
                  <a:pt x="6691" y="2713"/>
                  <a:pt x="6677" y="2726"/>
                  <a:pt x="6660" y="2736"/>
                </a:cubicBezTo>
                <a:cubicBezTo>
                  <a:pt x="6642" y="2746"/>
                  <a:pt x="6619" y="2753"/>
                  <a:pt x="6593" y="2757"/>
                </a:cubicBezTo>
                <a:cubicBezTo>
                  <a:pt x="6566" y="2761"/>
                  <a:pt x="6535" y="2763"/>
                  <a:pt x="6500" y="2763"/>
                </a:cubicBezTo>
                <a:lnTo>
                  <a:pt x="6437" y="2763"/>
                </a:lnTo>
                <a:lnTo>
                  <a:pt x="6437" y="2506"/>
                </a:lnTo>
                <a:cubicBezTo>
                  <a:pt x="6463" y="2504"/>
                  <a:pt x="6491" y="2503"/>
                  <a:pt x="6522" y="2503"/>
                </a:cubicBezTo>
                <a:cubicBezTo>
                  <a:pt x="6550" y="2503"/>
                  <a:pt x="6576" y="2505"/>
                  <a:pt x="6599" y="2509"/>
                </a:cubicBezTo>
                <a:close/>
                <a:moveTo>
                  <a:pt x="6405" y="2382"/>
                </a:moveTo>
                <a:cubicBezTo>
                  <a:pt x="6365" y="2385"/>
                  <a:pt x="6328" y="2390"/>
                  <a:pt x="6293" y="2398"/>
                </a:cubicBezTo>
                <a:lnTo>
                  <a:pt x="6293" y="3179"/>
                </a:lnTo>
                <a:lnTo>
                  <a:pt x="6437" y="3179"/>
                </a:lnTo>
                <a:lnTo>
                  <a:pt x="6437" y="2879"/>
                </a:lnTo>
                <a:lnTo>
                  <a:pt x="6507" y="2879"/>
                </a:lnTo>
                <a:lnTo>
                  <a:pt x="6529" y="2879"/>
                </a:lnTo>
                <a:cubicBezTo>
                  <a:pt x="6536" y="2879"/>
                  <a:pt x="6545" y="2879"/>
                  <a:pt x="6556" y="2878"/>
                </a:cubicBezTo>
                <a:cubicBezTo>
                  <a:pt x="6571" y="2896"/>
                  <a:pt x="6586" y="2917"/>
                  <a:pt x="6603" y="2940"/>
                </a:cubicBezTo>
                <a:cubicBezTo>
                  <a:pt x="6620" y="2964"/>
                  <a:pt x="6637" y="2988"/>
                  <a:pt x="6654" y="3015"/>
                </a:cubicBezTo>
                <a:cubicBezTo>
                  <a:pt x="6671" y="3041"/>
                  <a:pt x="6688" y="3068"/>
                  <a:pt x="6705" y="3096"/>
                </a:cubicBezTo>
                <a:cubicBezTo>
                  <a:pt x="6721" y="3124"/>
                  <a:pt x="6737" y="3151"/>
                  <a:pt x="6752" y="3179"/>
                </a:cubicBezTo>
                <a:lnTo>
                  <a:pt x="6913" y="3179"/>
                </a:lnTo>
                <a:cubicBezTo>
                  <a:pt x="6899" y="3149"/>
                  <a:pt x="6883" y="3119"/>
                  <a:pt x="6866" y="3088"/>
                </a:cubicBezTo>
                <a:cubicBezTo>
                  <a:pt x="6848" y="3057"/>
                  <a:pt x="6830" y="3027"/>
                  <a:pt x="6811" y="2998"/>
                </a:cubicBezTo>
                <a:cubicBezTo>
                  <a:pt x="6792" y="2968"/>
                  <a:pt x="6773" y="2941"/>
                  <a:pt x="6755" y="2916"/>
                </a:cubicBezTo>
                <a:cubicBezTo>
                  <a:pt x="6737" y="2891"/>
                  <a:pt x="6720" y="2869"/>
                  <a:pt x="6706" y="2852"/>
                </a:cubicBezTo>
                <a:cubicBezTo>
                  <a:pt x="6812" y="2814"/>
                  <a:pt x="6865" y="2741"/>
                  <a:pt x="6865" y="2633"/>
                </a:cubicBezTo>
                <a:cubicBezTo>
                  <a:pt x="6865" y="2547"/>
                  <a:pt x="6834" y="2483"/>
                  <a:pt x="6774" y="2441"/>
                </a:cubicBezTo>
                <a:cubicBezTo>
                  <a:pt x="6713" y="2399"/>
                  <a:pt x="6626" y="2378"/>
                  <a:pt x="6511" y="2378"/>
                </a:cubicBezTo>
                <a:cubicBezTo>
                  <a:pt x="6480" y="2378"/>
                  <a:pt x="6445" y="2380"/>
                  <a:pt x="6405" y="2382"/>
                </a:cubicBezTo>
                <a:close/>
                <a:moveTo>
                  <a:pt x="6157" y="3179"/>
                </a:moveTo>
                <a:lnTo>
                  <a:pt x="6157" y="3056"/>
                </a:lnTo>
                <a:lnTo>
                  <a:pt x="5764" y="3056"/>
                </a:lnTo>
                <a:lnTo>
                  <a:pt x="5764" y="2824"/>
                </a:lnTo>
                <a:lnTo>
                  <a:pt x="6089" y="2824"/>
                </a:lnTo>
                <a:lnTo>
                  <a:pt x="6089" y="2704"/>
                </a:lnTo>
                <a:lnTo>
                  <a:pt x="5764" y="2704"/>
                </a:lnTo>
                <a:lnTo>
                  <a:pt x="5764" y="2509"/>
                </a:lnTo>
                <a:lnTo>
                  <a:pt x="6129" y="2509"/>
                </a:lnTo>
                <a:lnTo>
                  <a:pt x="6129" y="2386"/>
                </a:lnTo>
                <a:lnTo>
                  <a:pt x="5620" y="2386"/>
                </a:lnTo>
                <a:lnTo>
                  <a:pt x="5620" y="3179"/>
                </a:lnTo>
                <a:lnTo>
                  <a:pt x="6157" y="3179"/>
                </a:lnTo>
                <a:close/>
                <a:moveTo>
                  <a:pt x="4959" y="2506"/>
                </a:moveTo>
                <a:cubicBezTo>
                  <a:pt x="4978" y="2504"/>
                  <a:pt x="5008" y="2503"/>
                  <a:pt x="5051" y="2503"/>
                </a:cubicBezTo>
                <a:cubicBezTo>
                  <a:pt x="5149" y="2503"/>
                  <a:pt x="5221" y="2527"/>
                  <a:pt x="5267" y="2575"/>
                </a:cubicBezTo>
                <a:cubicBezTo>
                  <a:pt x="5314" y="2623"/>
                  <a:pt x="5337" y="2692"/>
                  <a:pt x="5337" y="2782"/>
                </a:cubicBezTo>
                <a:cubicBezTo>
                  <a:pt x="5337" y="2870"/>
                  <a:pt x="5313" y="2939"/>
                  <a:pt x="5265" y="2988"/>
                </a:cubicBezTo>
                <a:cubicBezTo>
                  <a:pt x="5218" y="3038"/>
                  <a:pt x="5145" y="3062"/>
                  <a:pt x="5049" y="3062"/>
                </a:cubicBezTo>
                <a:cubicBezTo>
                  <a:pt x="5025" y="3062"/>
                  <a:pt x="5006" y="3062"/>
                  <a:pt x="4993" y="3062"/>
                </a:cubicBezTo>
                <a:cubicBezTo>
                  <a:pt x="4979" y="3061"/>
                  <a:pt x="4968" y="3061"/>
                  <a:pt x="4959" y="3060"/>
                </a:cubicBezTo>
                <a:lnTo>
                  <a:pt x="4959" y="2506"/>
                </a:lnTo>
                <a:close/>
                <a:moveTo>
                  <a:pt x="5456" y="2601"/>
                </a:moveTo>
                <a:cubicBezTo>
                  <a:pt x="5434" y="2550"/>
                  <a:pt x="5404" y="2508"/>
                  <a:pt x="5365" y="2475"/>
                </a:cubicBezTo>
                <a:cubicBezTo>
                  <a:pt x="5326" y="2442"/>
                  <a:pt x="5279" y="2417"/>
                  <a:pt x="5224" y="2402"/>
                </a:cubicBezTo>
                <a:cubicBezTo>
                  <a:pt x="5169" y="2386"/>
                  <a:pt x="5108" y="2378"/>
                  <a:pt x="5042" y="2378"/>
                </a:cubicBezTo>
                <a:cubicBezTo>
                  <a:pt x="5010" y="2378"/>
                  <a:pt x="4973" y="2379"/>
                  <a:pt x="4932" y="2382"/>
                </a:cubicBezTo>
                <a:cubicBezTo>
                  <a:pt x="4891" y="2384"/>
                  <a:pt x="4852" y="2389"/>
                  <a:pt x="4815" y="2398"/>
                </a:cubicBezTo>
                <a:lnTo>
                  <a:pt x="4815" y="3167"/>
                </a:lnTo>
                <a:cubicBezTo>
                  <a:pt x="4852" y="3176"/>
                  <a:pt x="4890" y="3181"/>
                  <a:pt x="4931" y="3184"/>
                </a:cubicBezTo>
                <a:cubicBezTo>
                  <a:pt x="4971" y="3187"/>
                  <a:pt x="5007" y="3188"/>
                  <a:pt x="5040" y="3188"/>
                </a:cubicBezTo>
                <a:cubicBezTo>
                  <a:pt x="5107" y="3188"/>
                  <a:pt x="5168" y="3180"/>
                  <a:pt x="5223" y="3163"/>
                </a:cubicBezTo>
                <a:cubicBezTo>
                  <a:pt x="5278" y="3147"/>
                  <a:pt x="5326" y="3122"/>
                  <a:pt x="5365" y="3088"/>
                </a:cubicBezTo>
                <a:cubicBezTo>
                  <a:pt x="5404" y="3054"/>
                  <a:pt x="5434" y="3012"/>
                  <a:pt x="5456" y="2961"/>
                </a:cubicBezTo>
                <a:cubicBezTo>
                  <a:pt x="5477" y="2910"/>
                  <a:pt x="5488" y="2851"/>
                  <a:pt x="5488" y="2782"/>
                </a:cubicBezTo>
                <a:cubicBezTo>
                  <a:pt x="5488" y="2712"/>
                  <a:pt x="5477" y="2651"/>
                  <a:pt x="5456" y="2601"/>
                </a:cubicBezTo>
                <a:close/>
                <a:moveTo>
                  <a:pt x="12531" y="1193"/>
                </a:moveTo>
                <a:lnTo>
                  <a:pt x="12531" y="1318"/>
                </a:lnTo>
                <a:lnTo>
                  <a:pt x="12774" y="1318"/>
                </a:lnTo>
                <a:lnTo>
                  <a:pt x="12774" y="1986"/>
                </a:lnTo>
                <a:lnTo>
                  <a:pt x="12920" y="1986"/>
                </a:lnTo>
                <a:lnTo>
                  <a:pt x="12920" y="1318"/>
                </a:lnTo>
                <a:lnTo>
                  <a:pt x="13163" y="1318"/>
                </a:lnTo>
                <a:lnTo>
                  <a:pt x="13163" y="1193"/>
                </a:lnTo>
                <a:lnTo>
                  <a:pt x="12531" y="1193"/>
                </a:lnTo>
                <a:close/>
                <a:moveTo>
                  <a:pt x="12383" y="1088"/>
                </a:moveTo>
                <a:cubicBezTo>
                  <a:pt x="12399" y="1074"/>
                  <a:pt x="12406" y="1056"/>
                  <a:pt x="12406" y="1032"/>
                </a:cubicBezTo>
                <a:cubicBezTo>
                  <a:pt x="12406" y="1008"/>
                  <a:pt x="12399" y="990"/>
                  <a:pt x="12383" y="975"/>
                </a:cubicBezTo>
                <a:cubicBezTo>
                  <a:pt x="12368" y="961"/>
                  <a:pt x="12350" y="954"/>
                  <a:pt x="12330" y="954"/>
                </a:cubicBezTo>
                <a:cubicBezTo>
                  <a:pt x="12309" y="954"/>
                  <a:pt x="12291" y="961"/>
                  <a:pt x="12275" y="975"/>
                </a:cubicBezTo>
                <a:cubicBezTo>
                  <a:pt x="12260" y="990"/>
                  <a:pt x="12252" y="1008"/>
                  <a:pt x="12252" y="1032"/>
                </a:cubicBezTo>
                <a:cubicBezTo>
                  <a:pt x="12252" y="1056"/>
                  <a:pt x="12260" y="1074"/>
                  <a:pt x="12275" y="1088"/>
                </a:cubicBezTo>
                <a:cubicBezTo>
                  <a:pt x="12291" y="1102"/>
                  <a:pt x="12309" y="1109"/>
                  <a:pt x="12330" y="1109"/>
                </a:cubicBezTo>
                <a:cubicBezTo>
                  <a:pt x="12350" y="1109"/>
                  <a:pt x="12368" y="1102"/>
                  <a:pt x="12383" y="1088"/>
                </a:cubicBezTo>
                <a:close/>
                <a:moveTo>
                  <a:pt x="12212" y="1347"/>
                </a:moveTo>
                <a:cubicBezTo>
                  <a:pt x="12229" y="1385"/>
                  <a:pt x="12249" y="1434"/>
                  <a:pt x="12272" y="1493"/>
                </a:cubicBezTo>
                <a:cubicBezTo>
                  <a:pt x="12295" y="1552"/>
                  <a:pt x="12318" y="1615"/>
                  <a:pt x="12343" y="1683"/>
                </a:cubicBezTo>
                <a:lnTo>
                  <a:pt x="12082" y="1683"/>
                </a:lnTo>
                <a:cubicBezTo>
                  <a:pt x="12106" y="1615"/>
                  <a:pt x="12130" y="1552"/>
                  <a:pt x="12152" y="1494"/>
                </a:cubicBezTo>
                <a:cubicBezTo>
                  <a:pt x="12175" y="1436"/>
                  <a:pt x="12195" y="1387"/>
                  <a:pt x="12212" y="1347"/>
                </a:cubicBezTo>
                <a:close/>
                <a:moveTo>
                  <a:pt x="12147" y="1088"/>
                </a:moveTo>
                <a:cubicBezTo>
                  <a:pt x="12163" y="1074"/>
                  <a:pt x="12171" y="1056"/>
                  <a:pt x="12171" y="1032"/>
                </a:cubicBezTo>
                <a:cubicBezTo>
                  <a:pt x="12171" y="1008"/>
                  <a:pt x="12163" y="990"/>
                  <a:pt x="12147" y="975"/>
                </a:cubicBezTo>
                <a:cubicBezTo>
                  <a:pt x="12132" y="961"/>
                  <a:pt x="12113" y="954"/>
                  <a:pt x="12093" y="954"/>
                </a:cubicBezTo>
                <a:cubicBezTo>
                  <a:pt x="12072" y="954"/>
                  <a:pt x="12054" y="961"/>
                  <a:pt x="12039" y="975"/>
                </a:cubicBezTo>
                <a:cubicBezTo>
                  <a:pt x="12024" y="990"/>
                  <a:pt x="12016" y="1008"/>
                  <a:pt x="12016" y="1032"/>
                </a:cubicBezTo>
                <a:cubicBezTo>
                  <a:pt x="12016" y="1056"/>
                  <a:pt x="12024" y="1074"/>
                  <a:pt x="12039" y="1088"/>
                </a:cubicBezTo>
                <a:cubicBezTo>
                  <a:pt x="12054" y="1102"/>
                  <a:pt x="12072" y="1109"/>
                  <a:pt x="12093" y="1109"/>
                </a:cubicBezTo>
                <a:cubicBezTo>
                  <a:pt x="12113" y="1109"/>
                  <a:pt x="12132" y="1102"/>
                  <a:pt x="12147" y="1088"/>
                </a:cubicBezTo>
                <a:close/>
                <a:moveTo>
                  <a:pt x="12602" y="1986"/>
                </a:moveTo>
                <a:cubicBezTo>
                  <a:pt x="12572" y="1901"/>
                  <a:pt x="12544" y="1823"/>
                  <a:pt x="12517" y="1751"/>
                </a:cubicBezTo>
                <a:cubicBezTo>
                  <a:pt x="12490" y="1680"/>
                  <a:pt x="12463" y="1612"/>
                  <a:pt x="12438" y="1548"/>
                </a:cubicBezTo>
                <a:cubicBezTo>
                  <a:pt x="12412" y="1484"/>
                  <a:pt x="12387" y="1423"/>
                  <a:pt x="12362" y="1365"/>
                </a:cubicBezTo>
                <a:cubicBezTo>
                  <a:pt x="12336" y="1307"/>
                  <a:pt x="12311" y="1250"/>
                  <a:pt x="12284" y="1193"/>
                </a:cubicBezTo>
                <a:lnTo>
                  <a:pt x="12146" y="1193"/>
                </a:lnTo>
                <a:cubicBezTo>
                  <a:pt x="12120" y="1250"/>
                  <a:pt x="12094" y="1307"/>
                  <a:pt x="12069" y="1365"/>
                </a:cubicBezTo>
                <a:cubicBezTo>
                  <a:pt x="12043" y="1423"/>
                  <a:pt x="12018" y="1484"/>
                  <a:pt x="11993" y="1548"/>
                </a:cubicBezTo>
                <a:cubicBezTo>
                  <a:pt x="11967" y="1612"/>
                  <a:pt x="11941" y="1680"/>
                  <a:pt x="11914" y="1751"/>
                </a:cubicBezTo>
                <a:cubicBezTo>
                  <a:pt x="11888" y="1823"/>
                  <a:pt x="11859" y="1901"/>
                  <a:pt x="11830" y="1986"/>
                </a:cubicBezTo>
                <a:lnTo>
                  <a:pt x="11980" y="1986"/>
                </a:lnTo>
                <a:cubicBezTo>
                  <a:pt x="11990" y="1955"/>
                  <a:pt x="12001" y="1925"/>
                  <a:pt x="12012" y="1894"/>
                </a:cubicBezTo>
                <a:cubicBezTo>
                  <a:pt x="12023" y="1863"/>
                  <a:pt x="12034" y="1832"/>
                  <a:pt x="12045" y="1800"/>
                </a:cubicBezTo>
                <a:lnTo>
                  <a:pt x="12380" y="1800"/>
                </a:lnTo>
                <a:cubicBezTo>
                  <a:pt x="12390" y="1832"/>
                  <a:pt x="12402" y="1863"/>
                  <a:pt x="12413" y="1893"/>
                </a:cubicBezTo>
                <a:cubicBezTo>
                  <a:pt x="12424" y="1924"/>
                  <a:pt x="12436" y="1955"/>
                  <a:pt x="12446" y="1986"/>
                </a:cubicBezTo>
                <a:lnTo>
                  <a:pt x="12602" y="1986"/>
                </a:lnTo>
                <a:close/>
                <a:moveTo>
                  <a:pt x="11254" y="1193"/>
                </a:moveTo>
                <a:lnTo>
                  <a:pt x="11254" y="1318"/>
                </a:lnTo>
                <a:lnTo>
                  <a:pt x="11498" y="1318"/>
                </a:lnTo>
                <a:lnTo>
                  <a:pt x="11498" y="1986"/>
                </a:lnTo>
                <a:lnTo>
                  <a:pt x="11643" y="1986"/>
                </a:lnTo>
                <a:lnTo>
                  <a:pt x="11643" y="1318"/>
                </a:lnTo>
                <a:lnTo>
                  <a:pt x="11887" y="1318"/>
                </a:lnTo>
                <a:lnTo>
                  <a:pt x="11887" y="1193"/>
                </a:lnTo>
                <a:lnTo>
                  <a:pt x="11254" y="1193"/>
                </a:lnTo>
                <a:close/>
                <a:moveTo>
                  <a:pt x="10999" y="1986"/>
                </a:moveTo>
                <a:lnTo>
                  <a:pt x="11143" y="1986"/>
                </a:lnTo>
                <a:lnTo>
                  <a:pt x="11143" y="1193"/>
                </a:lnTo>
                <a:lnTo>
                  <a:pt x="10999" y="1193"/>
                </a:lnTo>
                <a:lnTo>
                  <a:pt x="10999" y="1986"/>
                </a:lnTo>
                <a:close/>
                <a:moveTo>
                  <a:pt x="10555" y="1861"/>
                </a:moveTo>
                <a:lnTo>
                  <a:pt x="10555" y="1193"/>
                </a:lnTo>
                <a:lnTo>
                  <a:pt x="10411" y="1193"/>
                </a:lnTo>
                <a:lnTo>
                  <a:pt x="10411" y="1986"/>
                </a:lnTo>
                <a:lnTo>
                  <a:pt x="10912" y="1986"/>
                </a:lnTo>
                <a:lnTo>
                  <a:pt x="10912" y="1861"/>
                </a:lnTo>
                <a:lnTo>
                  <a:pt x="10555" y="1861"/>
                </a:lnTo>
                <a:close/>
                <a:moveTo>
                  <a:pt x="9926" y="1347"/>
                </a:moveTo>
                <a:cubicBezTo>
                  <a:pt x="9942" y="1385"/>
                  <a:pt x="9962" y="1434"/>
                  <a:pt x="9985" y="1493"/>
                </a:cubicBezTo>
                <a:cubicBezTo>
                  <a:pt x="10008" y="1552"/>
                  <a:pt x="10032" y="1615"/>
                  <a:pt x="10056" y="1683"/>
                </a:cubicBezTo>
                <a:lnTo>
                  <a:pt x="9795" y="1683"/>
                </a:lnTo>
                <a:cubicBezTo>
                  <a:pt x="9820" y="1615"/>
                  <a:pt x="9843" y="1552"/>
                  <a:pt x="9866" y="1494"/>
                </a:cubicBezTo>
                <a:cubicBezTo>
                  <a:pt x="9888" y="1436"/>
                  <a:pt x="9908" y="1387"/>
                  <a:pt x="9926" y="1347"/>
                </a:cubicBezTo>
                <a:close/>
                <a:moveTo>
                  <a:pt x="10315" y="1986"/>
                </a:moveTo>
                <a:cubicBezTo>
                  <a:pt x="10285" y="1901"/>
                  <a:pt x="10257" y="1823"/>
                  <a:pt x="10230" y="1751"/>
                </a:cubicBezTo>
                <a:cubicBezTo>
                  <a:pt x="10203" y="1680"/>
                  <a:pt x="10177" y="1612"/>
                  <a:pt x="10151" y="1548"/>
                </a:cubicBezTo>
                <a:cubicBezTo>
                  <a:pt x="10125" y="1484"/>
                  <a:pt x="10100" y="1423"/>
                  <a:pt x="10075" y="1365"/>
                </a:cubicBezTo>
                <a:cubicBezTo>
                  <a:pt x="10050" y="1307"/>
                  <a:pt x="10024" y="1250"/>
                  <a:pt x="9997" y="1193"/>
                </a:cubicBezTo>
                <a:lnTo>
                  <a:pt x="9860" y="1193"/>
                </a:lnTo>
                <a:cubicBezTo>
                  <a:pt x="9833" y="1250"/>
                  <a:pt x="9807" y="1307"/>
                  <a:pt x="9782" y="1365"/>
                </a:cubicBezTo>
                <a:cubicBezTo>
                  <a:pt x="9757" y="1423"/>
                  <a:pt x="9731" y="1484"/>
                  <a:pt x="9706" y="1548"/>
                </a:cubicBezTo>
                <a:cubicBezTo>
                  <a:pt x="9680" y="1612"/>
                  <a:pt x="9654" y="1680"/>
                  <a:pt x="9628" y="1751"/>
                </a:cubicBezTo>
                <a:cubicBezTo>
                  <a:pt x="9601" y="1823"/>
                  <a:pt x="9573" y="1901"/>
                  <a:pt x="9543" y="1986"/>
                </a:cubicBezTo>
                <a:lnTo>
                  <a:pt x="9693" y="1986"/>
                </a:lnTo>
                <a:cubicBezTo>
                  <a:pt x="9704" y="1955"/>
                  <a:pt x="9715" y="1925"/>
                  <a:pt x="9726" y="1894"/>
                </a:cubicBezTo>
                <a:cubicBezTo>
                  <a:pt x="9737" y="1863"/>
                  <a:pt x="9748" y="1832"/>
                  <a:pt x="9758" y="1800"/>
                </a:cubicBezTo>
                <a:lnTo>
                  <a:pt x="10093" y="1800"/>
                </a:lnTo>
                <a:cubicBezTo>
                  <a:pt x="10104" y="1832"/>
                  <a:pt x="10115" y="1863"/>
                  <a:pt x="10126" y="1893"/>
                </a:cubicBezTo>
                <a:cubicBezTo>
                  <a:pt x="10138" y="1924"/>
                  <a:pt x="10149" y="1955"/>
                  <a:pt x="10160" y="1986"/>
                </a:cubicBezTo>
                <a:lnTo>
                  <a:pt x="10315" y="1986"/>
                </a:lnTo>
                <a:close/>
                <a:moveTo>
                  <a:pt x="9320" y="1980"/>
                </a:moveTo>
                <a:cubicBezTo>
                  <a:pt x="9360" y="1964"/>
                  <a:pt x="9392" y="1942"/>
                  <a:pt x="9418" y="1914"/>
                </a:cubicBezTo>
                <a:cubicBezTo>
                  <a:pt x="9443" y="1886"/>
                  <a:pt x="9463" y="1853"/>
                  <a:pt x="9475" y="1814"/>
                </a:cubicBezTo>
                <a:cubicBezTo>
                  <a:pt x="9488" y="1776"/>
                  <a:pt x="9494" y="1734"/>
                  <a:pt x="9494" y="1689"/>
                </a:cubicBezTo>
                <a:lnTo>
                  <a:pt x="9494" y="1193"/>
                </a:lnTo>
                <a:lnTo>
                  <a:pt x="9349" y="1193"/>
                </a:lnTo>
                <a:lnTo>
                  <a:pt x="9349" y="1675"/>
                </a:lnTo>
                <a:cubicBezTo>
                  <a:pt x="9349" y="1711"/>
                  <a:pt x="9345" y="1741"/>
                  <a:pt x="9337" y="1767"/>
                </a:cubicBezTo>
                <a:cubicBezTo>
                  <a:pt x="9329" y="1792"/>
                  <a:pt x="9317" y="1813"/>
                  <a:pt x="9302" y="1829"/>
                </a:cubicBezTo>
                <a:cubicBezTo>
                  <a:pt x="9287" y="1845"/>
                  <a:pt x="9270" y="1857"/>
                  <a:pt x="9249" y="1865"/>
                </a:cubicBezTo>
                <a:cubicBezTo>
                  <a:pt x="9229" y="1872"/>
                  <a:pt x="9206" y="1876"/>
                  <a:pt x="9181" y="1876"/>
                </a:cubicBezTo>
                <a:cubicBezTo>
                  <a:pt x="9155" y="1876"/>
                  <a:pt x="9133" y="1872"/>
                  <a:pt x="9113" y="1865"/>
                </a:cubicBezTo>
                <a:cubicBezTo>
                  <a:pt x="9092" y="1857"/>
                  <a:pt x="9075" y="1845"/>
                  <a:pt x="9060" y="1829"/>
                </a:cubicBezTo>
                <a:cubicBezTo>
                  <a:pt x="9045" y="1813"/>
                  <a:pt x="9034" y="1792"/>
                  <a:pt x="9026" y="1767"/>
                </a:cubicBezTo>
                <a:cubicBezTo>
                  <a:pt x="9018" y="1741"/>
                  <a:pt x="9014" y="1711"/>
                  <a:pt x="9014" y="1675"/>
                </a:cubicBezTo>
                <a:lnTo>
                  <a:pt x="9014" y="1193"/>
                </a:lnTo>
                <a:lnTo>
                  <a:pt x="8868" y="1193"/>
                </a:lnTo>
                <a:lnTo>
                  <a:pt x="8868" y="1689"/>
                </a:lnTo>
                <a:cubicBezTo>
                  <a:pt x="8868" y="1734"/>
                  <a:pt x="8874" y="1776"/>
                  <a:pt x="8887" y="1814"/>
                </a:cubicBezTo>
                <a:cubicBezTo>
                  <a:pt x="8899" y="1853"/>
                  <a:pt x="8918" y="1886"/>
                  <a:pt x="8943" y="1914"/>
                </a:cubicBezTo>
                <a:cubicBezTo>
                  <a:pt x="8969" y="1942"/>
                  <a:pt x="9001" y="1964"/>
                  <a:pt x="9040" y="1980"/>
                </a:cubicBezTo>
                <a:cubicBezTo>
                  <a:pt x="9079" y="1995"/>
                  <a:pt x="9125" y="2003"/>
                  <a:pt x="9179" y="2003"/>
                </a:cubicBezTo>
                <a:cubicBezTo>
                  <a:pt x="9234" y="2003"/>
                  <a:pt x="9280" y="1995"/>
                  <a:pt x="9320" y="1980"/>
                </a:cubicBezTo>
                <a:close/>
                <a:moveTo>
                  <a:pt x="8120" y="1471"/>
                </a:moveTo>
                <a:cubicBezTo>
                  <a:pt x="8130" y="1436"/>
                  <a:pt x="8146" y="1406"/>
                  <a:pt x="8166" y="1381"/>
                </a:cubicBezTo>
                <a:cubicBezTo>
                  <a:pt x="8186" y="1356"/>
                  <a:pt x="8211" y="1336"/>
                  <a:pt x="8240" y="1323"/>
                </a:cubicBezTo>
                <a:cubicBezTo>
                  <a:pt x="8269" y="1309"/>
                  <a:pt x="8302" y="1302"/>
                  <a:pt x="8338" y="1302"/>
                </a:cubicBezTo>
                <a:cubicBezTo>
                  <a:pt x="8374" y="1302"/>
                  <a:pt x="8407" y="1309"/>
                  <a:pt x="8436" y="1323"/>
                </a:cubicBezTo>
                <a:cubicBezTo>
                  <a:pt x="8464" y="1336"/>
                  <a:pt x="8489" y="1356"/>
                  <a:pt x="8509" y="1380"/>
                </a:cubicBezTo>
                <a:cubicBezTo>
                  <a:pt x="8529" y="1405"/>
                  <a:pt x="8545" y="1435"/>
                  <a:pt x="8556" y="1471"/>
                </a:cubicBezTo>
                <a:cubicBezTo>
                  <a:pt x="8566" y="1506"/>
                  <a:pt x="8572" y="1546"/>
                  <a:pt x="8572" y="1589"/>
                </a:cubicBezTo>
                <a:cubicBezTo>
                  <a:pt x="8572" y="1633"/>
                  <a:pt x="8566" y="1672"/>
                  <a:pt x="8556" y="1707"/>
                </a:cubicBezTo>
                <a:cubicBezTo>
                  <a:pt x="8545" y="1743"/>
                  <a:pt x="8529" y="1773"/>
                  <a:pt x="8509" y="1798"/>
                </a:cubicBezTo>
                <a:cubicBezTo>
                  <a:pt x="8489" y="1823"/>
                  <a:pt x="8464" y="1842"/>
                  <a:pt x="8436" y="1856"/>
                </a:cubicBezTo>
                <a:cubicBezTo>
                  <a:pt x="8407" y="1869"/>
                  <a:pt x="8374" y="1876"/>
                  <a:pt x="8338" y="1876"/>
                </a:cubicBezTo>
                <a:cubicBezTo>
                  <a:pt x="8302" y="1876"/>
                  <a:pt x="8269" y="1869"/>
                  <a:pt x="8240" y="1856"/>
                </a:cubicBezTo>
                <a:cubicBezTo>
                  <a:pt x="8211" y="1842"/>
                  <a:pt x="8186" y="1823"/>
                  <a:pt x="8166" y="1798"/>
                </a:cubicBezTo>
                <a:cubicBezTo>
                  <a:pt x="8146" y="1773"/>
                  <a:pt x="8130" y="1743"/>
                  <a:pt x="8120" y="1707"/>
                </a:cubicBezTo>
                <a:cubicBezTo>
                  <a:pt x="8109" y="1672"/>
                  <a:pt x="8104" y="1633"/>
                  <a:pt x="8104" y="1589"/>
                </a:cubicBezTo>
                <a:cubicBezTo>
                  <a:pt x="8104" y="1546"/>
                  <a:pt x="8109" y="1506"/>
                  <a:pt x="8120" y="1471"/>
                </a:cubicBezTo>
                <a:close/>
                <a:moveTo>
                  <a:pt x="8692" y="1410"/>
                </a:moveTo>
                <a:cubicBezTo>
                  <a:pt x="8671" y="1359"/>
                  <a:pt x="8643" y="1315"/>
                  <a:pt x="8609" y="1280"/>
                </a:cubicBezTo>
                <a:cubicBezTo>
                  <a:pt x="8574" y="1245"/>
                  <a:pt x="8533" y="1219"/>
                  <a:pt x="8487" y="1201"/>
                </a:cubicBezTo>
                <a:cubicBezTo>
                  <a:pt x="8440" y="1184"/>
                  <a:pt x="8391" y="1175"/>
                  <a:pt x="8339" y="1175"/>
                </a:cubicBezTo>
                <a:cubicBezTo>
                  <a:pt x="8288" y="1175"/>
                  <a:pt x="8238" y="1184"/>
                  <a:pt x="8192" y="1201"/>
                </a:cubicBezTo>
                <a:cubicBezTo>
                  <a:pt x="8145" y="1219"/>
                  <a:pt x="8104" y="1245"/>
                  <a:pt x="8069" y="1280"/>
                </a:cubicBezTo>
                <a:cubicBezTo>
                  <a:pt x="8033" y="1315"/>
                  <a:pt x="8005" y="1359"/>
                  <a:pt x="7985" y="1410"/>
                </a:cubicBezTo>
                <a:cubicBezTo>
                  <a:pt x="7964" y="1462"/>
                  <a:pt x="7954" y="1521"/>
                  <a:pt x="7954" y="1589"/>
                </a:cubicBezTo>
                <a:cubicBezTo>
                  <a:pt x="7954" y="1652"/>
                  <a:pt x="7963" y="1708"/>
                  <a:pt x="7980" y="1757"/>
                </a:cubicBezTo>
                <a:cubicBezTo>
                  <a:pt x="7998" y="1806"/>
                  <a:pt x="8022" y="1848"/>
                  <a:pt x="8052" y="1882"/>
                </a:cubicBezTo>
                <a:cubicBezTo>
                  <a:pt x="8083" y="1916"/>
                  <a:pt x="8118" y="1943"/>
                  <a:pt x="8159" y="1963"/>
                </a:cubicBezTo>
                <a:cubicBezTo>
                  <a:pt x="8200" y="1983"/>
                  <a:pt x="8244" y="1995"/>
                  <a:pt x="8291" y="2000"/>
                </a:cubicBezTo>
                <a:cubicBezTo>
                  <a:pt x="8307" y="2065"/>
                  <a:pt x="8344" y="2113"/>
                  <a:pt x="8402" y="2143"/>
                </a:cubicBezTo>
                <a:cubicBezTo>
                  <a:pt x="8460" y="2173"/>
                  <a:pt x="8538" y="2192"/>
                  <a:pt x="8637" y="2200"/>
                </a:cubicBezTo>
                <a:lnTo>
                  <a:pt x="8669" y="2091"/>
                </a:lnTo>
                <a:cubicBezTo>
                  <a:pt x="8639" y="2089"/>
                  <a:pt x="8611" y="2085"/>
                  <a:pt x="8584" y="2080"/>
                </a:cubicBezTo>
                <a:cubicBezTo>
                  <a:pt x="8557" y="2075"/>
                  <a:pt x="8533" y="2069"/>
                  <a:pt x="8512" y="2061"/>
                </a:cubicBezTo>
                <a:cubicBezTo>
                  <a:pt x="8491" y="2054"/>
                  <a:pt x="8473" y="2044"/>
                  <a:pt x="8459" y="2033"/>
                </a:cubicBezTo>
                <a:cubicBezTo>
                  <a:pt x="8446" y="2021"/>
                  <a:pt x="8438" y="2008"/>
                  <a:pt x="8436" y="1992"/>
                </a:cubicBezTo>
                <a:cubicBezTo>
                  <a:pt x="8477" y="1982"/>
                  <a:pt x="8515" y="1967"/>
                  <a:pt x="8549" y="1946"/>
                </a:cubicBezTo>
                <a:cubicBezTo>
                  <a:pt x="8584" y="1925"/>
                  <a:pt x="8614" y="1897"/>
                  <a:pt x="8640" y="1863"/>
                </a:cubicBezTo>
                <a:cubicBezTo>
                  <a:pt x="8666" y="1829"/>
                  <a:pt x="8686" y="1789"/>
                  <a:pt x="8701" y="1743"/>
                </a:cubicBezTo>
                <a:cubicBezTo>
                  <a:pt x="8715" y="1698"/>
                  <a:pt x="8723" y="1646"/>
                  <a:pt x="8723" y="1589"/>
                </a:cubicBezTo>
                <a:cubicBezTo>
                  <a:pt x="8723" y="1521"/>
                  <a:pt x="8712" y="1462"/>
                  <a:pt x="8692" y="1410"/>
                </a:cubicBezTo>
                <a:close/>
                <a:moveTo>
                  <a:pt x="7599" y="1986"/>
                </a:moveTo>
                <a:lnTo>
                  <a:pt x="7599" y="1864"/>
                </a:lnTo>
                <a:lnTo>
                  <a:pt x="7206" y="1864"/>
                </a:lnTo>
                <a:lnTo>
                  <a:pt x="7206" y="1631"/>
                </a:lnTo>
                <a:lnTo>
                  <a:pt x="7531" y="1631"/>
                </a:lnTo>
                <a:lnTo>
                  <a:pt x="7531" y="1511"/>
                </a:lnTo>
                <a:lnTo>
                  <a:pt x="7206" y="1511"/>
                </a:lnTo>
                <a:lnTo>
                  <a:pt x="7206" y="1316"/>
                </a:lnTo>
                <a:lnTo>
                  <a:pt x="7571" y="1316"/>
                </a:lnTo>
                <a:lnTo>
                  <a:pt x="7571" y="1193"/>
                </a:lnTo>
                <a:lnTo>
                  <a:pt x="7062" y="1193"/>
                </a:lnTo>
                <a:lnTo>
                  <a:pt x="7062" y="1986"/>
                </a:lnTo>
                <a:lnTo>
                  <a:pt x="7599" y="1986"/>
                </a:lnTo>
                <a:close/>
                <a:moveTo>
                  <a:pt x="6737" y="1980"/>
                </a:moveTo>
                <a:cubicBezTo>
                  <a:pt x="6777" y="1964"/>
                  <a:pt x="6809" y="1942"/>
                  <a:pt x="6835" y="1914"/>
                </a:cubicBezTo>
                <a:cubicBezTo>
                  <a:pt x="6861" y="1886"/>
                  <a:pt x="6880" y="1853"/>
                  <a:pt x="6892" y="1814"/>
                </a:cubicBezTo>
                <a:cubicBezTo>
                  <a:pt x="6905" y="1776"/>
                  <a:pt x="6911" y="1734"/>
                  <a:pt x="6911" y="1689"/>
                </a:cubicBezTo>
                <a:lnTo>
                  <a:pt x="6911" y="1193"/>
                </a:lnTo>
                <a:lnTo>
                  <a:pt x="6766" y="1193"/>
                </a:lnTo>
                <a:lnTo>
                  <a:pt x="6766" y="1675"/>
                </a:lnTo>
                <a:cubicBezTo>
                  <a:pt x="6766" y="1711"/>
                  <a:pt x="6762" y="1741"/>
                  <a:pt x="6754" y="1767"/>
                </a:cubicBezTo>
                <a:cubicBezTo>
                  <a:pt x="6746" y="1792"/>
                  <a:pt x="6734" y="1813"/>
                  <a:pt x="6719" y="1829"/>
                </a:cubicBezTo>
                <a:cubicBezTo>
                  <a:pt x="6705" y="1845"/>
                  <a:pt x="6687" y="1857"/>
                  <a:pt x="6666" y="1865"/>
                </a:cubicBezTo>
                <a:cubicBezTo>
                  <a:pt x="6646" y="1872"/>
                  <a:pt x="6623" y="1876"/>
                  <a:pt x="6598" y="1876"/>
                </a:cubicBezTo>
                <a:cubicBezTo>
                  <a:pt x="6573" y="1876"/>
                  <a:pt x="6550" y="1872"/>
                  <a:pt x="6530" y="1865"/>
                </a:cubicBezTo>
                <a:cubicBezTo>
                  <a:pt x="6509" y="1857"/>
                  <a:pt x="6492" y="1845"/>
                  <a:pt x="6477" y="1829"/>
                </a:cubicBezTo>
                <a:cubicBezTo>
                  <a:pt x="6462" y="1813"/>
                  <a:pt x="6451" y="1792"/>
                  <a:pt x="6443" y="1767"/>
                </a:cubicBezTo>
                <a:cubicBezTo>
                  <a:pt x="6435" y="1741"/>
                  <a:pt x="6431" y="1711"/>
                  <a:pt x="6431" y="1675"/>
                </a:cubicBezTo>
                <a:lnTo>
                  <a:pt x="6431" y="1193"/>
                </a:lnTo>
                <a:lnTo>
                  <a:pt x="6285" y="1193"/>
                </a:lnTo>
                <a:lnTo>
                  <a:pt x="6285" y="1689"/>
                </a:lnTo>
                <a:cubicBezTo>
                  <a:pt x="6285" y="1734"/>
                  <a:pt x="6292" y="1776"/>
                  <a:pt x="6304" y="1814"/>
                </a:cubicBezTo>
                <a:cubicBezTo>
                  <a:pt x="6316" y="1853"/>
                  <a:pt x="6335" y="1886"/>
                  <a:pt x="6360" y="1914"/>
                </a:cubicBezTo>
                <a:cubicBezTo>
                  <a:pt x="6386" y="1942"/>
                  <a:pt x="6418" y="1964"/>
                  <a:pt x="6457" y="1980"/>
                </a:cubicBezTo>
                <a:cubicBezTo>
                  <a:pt x="6496" y="1995"/>
                  <a:pt x="6542" y="2003"/>
                  <a:pt x="6597" y="2003"/>
                </a:cubicBezTo>
                <a:cubicBezTo>
                  <a:pt x="6651" y="2003"/>
                  <a:pt x="6698" y="1995"/>
                  <a:pt x="6737" y="1980"/>
                </a:cubicBezTo>
                <a:close/>
                <a:moveTo>
                  <a:pt x="6175" y="1986"/>
                </a:moveTo>
                <a:lnTo>
                  <a:pt x="6175" y="1864"/>
                </a:lnTo>
                <a:lnTo>
                  <a:pt x="5783" y="1864"/>
                </a:lnTo>
                <a:lnTo>
                  <a:pt x="5783" y="1631"/>
                </a:lnTo>
                <a:lnTo>
                  <a:pt x="6108" y="1631"/>
                </a:lnTo>
                <a:lnTo>
                  <a:pt x="6108" y="1511"/>
                </a:lnTo>
                <a:lnTo>
                  <a:pt x="5783" y="1511"/>
                </a:lnTo>
                <a:lnTo>
                  <a:pt x="5783" y="1316"/>
                </a:lnTo>
                <a:lnTo>
                  <a:pt x="6148" y="1316"/>
                </a:lnTo>
                <a:lnTo>
                  <a:pt x="6148" y="1193"/>
                </a:lnTo>
                <a:lnTo>
                  <a:pt x="5639" y="1193"/>
                </a:lnTo>
                <a:lnTo>
                  <a:pt x="5639" y="1986"/>
                </a:lnTo>
                <a:lnTo>
                  <a:pt x="6175" y="1986"/>
                </a:lnTo>
                <a:close/>
                <a:moveTo>
                  <a:pt x="5472" y="1986"/>
                </a:moveTo>
                <a:lnTo>
                  <a:pt x="5472" y="1193"/>
                </a:lnTo>
                <a:lnTo>
                  <a:pt x="5329" y="1193"/>
                </a:lnTo>
                <a:lnTo>
                  <a:pt x="5329" y="1719"/>
                </a:lnTo>
                <a:cubicBezTo>
                  <a:pt x="5303" y="1678"/>
                  <a:pt x="5273" y="1634"/>
                  <a:pt x="5240" y="1586"/>
                </a:cubicBezTo>
                <a:cubicBezTo>
                  <a:pt x="5207" y="1539"/>
                  <a:pt x="5173" y="1491"/>
                  <a:pt x="5137" y="1444"/>
                </a:cubicBezTo>
                <a:cubicBezTo>
                  <a:pt x="5102" y="1397"/>
                  <a:pt x="5067" y="1351"/>
                  <a:pt x="5031" y="1307"/>
                </a:cubicBezTo>
                <a:cubicBezTo>
                  <a:pt x="4996" y="1263"/>
                  <a:pt x="4964" y="1225"/>
                  <a:pt x="4933" y="1193"/>
                </a:cubicBezTo>
                <a:lnTo>
                  <a:pt x="4815" y="1193"/>
                </a:lnTo>
                <a:lnTo>
                  <a:pt x="4815" y="1986"/>
                </a:lnTo>
                <a:lnTo>
                  <a:pt x="4957" y="1986"/>
                </a:lnTo>
                <a:lnTo>
                  <a:pt x="4957" y="1419"/>
                </a:lnTo>
                <a:cubicBezTo>
                  <a:pt x="4989" y="1457"/>
                  <a:pt x="5023" y="1500"/>
                  <a:pt x="5058" y="1547"/>
                </a:cubicBezTo>
                <a:cubicBezTo>
                  <a:pt x="5094" y="1595"/>
                  <a:pt x="5129" y="1644"/>
                  <a:pt x="5163" y="1695"/>
                </a:cubicBezTo>
                <a:cubicBezTo>
                  <a:pt x="5197" y="1746"/>
                  <a:pt x="5230" y="1796"/>
                  <a:pt x="5263" y="1846"/>
                </a:cubicBezTo>
                <a:cubicBezTo>
                  <a:pt x="5295" y="1896"/>
                  <a:pt x="5324" y="1942"/>
                  <a:pt x="5349" y="1986"/>
                </a:cubicBezTo>
                <a:lnTo>
                  <a:pt x="5472" y="1986"/>
                </a:lnTo>
                <a:close/>
                <a:moveTo>
                  <a:pt x="10217" y="793"/>
                </a:moveTo>
                <a:lnTo>
                  <a:pt x="10217" y="671"/>
                </a:lnTo>
                <a:lnTo>
                  <a:pt x="9824" y="671"/>
                </a:lnTo>
                <a:lnTo>
                  <a:pt x="9824" y="438"/>
                </a:lnTo>
                <a:lnTo>
                  <a:pt x="10149" y="438"/>
                </a:lnTo>
                <a:lnTo>
                  <a:pt x="10149" y="318"/>
                </a:lnTo>
                <a:lnTo>
                  <a:pt x="9824" y="318"/>
                </a:lnTo>
                <a:lnTo>
                  <a:pt x="9824" y="123"/>
                </a:lnTo>
                <a:lnTo>
                  <a:pt x="10189" y="123"/>
                </a:lnTo>
                <a:lnTo>
                  <a:pt x="10189" y="0"/>
                </a:lnTo>
                <a:lnTo>
                  <a:pt x="9680" y="0"/>
                </a:lnTo>
                <a:lnTo>
                  <a:pt x="9680" y="793"/>
                </a:lnTo>
                <a:lnTo>
                  <a:pt x="10217" y="793"/>
                </a:lnTo>
                <a:close/>
                <a:moveTo>
                  <a:pt x="9278" y="793"/>
                </a:moveTo>
                <a:cubicBezTo>
                  <a:pt x="9335" y="669"/>
                  <a:pt x="9390" y="540"/>
                  <a:pt x="9443" y="405"/>
                </a:cubicBezTo>
                <a:cubicBezTo>
                  <a:pt x="9496" y="270"/>
                  <a:pt x="9546" y="135"/>
                  <a:pt x="9592" y="0"/>
                </a:cubicBezTo>
                <a:lnTo>
                  <a:pt x="9438" y="0"/>
                </a:lnTo>
                <a:cubicBezTo>
                  <a:pt x="9421" y="54"/>
                  <a:pt x="9402" y="108"/>
                  <a:pt x="9383" y="164"/>
                </a:cubicBezTo>
                <a:cubicBezTo>
                  <a:pt x="9364" y="220"/>
                  <a:pt x="9345" y="275"/>
                  <a:pt x="9325" y="329"/>
                </a:cubicBezTo>
                <a:cubicBezTo>
                  <a:pt x="9306" y="383"/>
                  <a:pt x="9286" y="435"/>
                  <a:pt x="9267" y="485"/>
                </a:cubicBezTo>
                <a:cubicBezTo>
                  <a:pt x="9248" y="535"/>
                  <a:pt x="9230" y="581"/>
                  <a:pt x="9212" y="623"/>
                </a:cubicBezTo>
                <a:cubicBezTo>
                  <a:pt x="9194" y="581"/>
                  <a:pt x="9175" y="535"/>
                  <a:pt x="9156" y="484"/>
                </a:cubicBezTo>
                <a:cubicBezTo>
                  <a:pt x="9137" y="434"/>
                  <a:pt x="9118" y="382"/>
                  <a:pt x="9099" y="328"/>
                </a:cubicBezTo>
                <a:cubicBezTo>
                  <a:pt x="9080" y="274"/>
                  <a:pt x="9060" y="220"/>
                  <a:pt x="9041" y="164"/>
                </a:cubicBezTo>
                <a:cubicBezTo>
                  <a:pt x="9022" y="108"/>
                  <a:pt x="9003" y="54"/>
                  <a:pt x="8985" y="0"/>
                </a:cubicBezTo>
                <a:lnTo>
                  <a:pt x="8826" y="0"/>
                </a:lnTo>
                <a:cubicBezTo>
                  <a:pt x="8872" y="135"/>
                  <a:pt x="8921" y="270"/>
                  <a:pt x="8974" y="405"/>
                </a:cubicBezTo>
                <a:cubicBezTo>
                  <a:pt x="9027" y="540"/>
                  <a:pt x="9082" y="669"/>
                  <a:pt x="9140" y="793"/>
                </a:cubicBezTo>
                <a:lnTo>
                  <a:pt x="9278" y="793"/>
                </a:lnTo>
                <a:close/>
                <a:moveTo>
                  <a:pt x="8599" y="793"/>
                </a:moveTo>
                <a:lnTo>
                  <a:pt x="8744" y="793"/>
                </a:lnTo>
                <a:lnTo>
                  <a:pt x="8744" y="0"/>
                </a:lnTo>
                <a:lnTo>
                  <a:pt x="8599" y="0"/>
                </a:lnTo>
                <a:lnTo>
                  <a:pt x="8599" y="793"/>
                </a:lnTo>
                <a:close/>
                <a:moveTo>
                  <a:pt x="7866" y="0"/>
                </a:moveTo>
                <a:lnTo>
                  <a:pt x="7866" y="125"/>
                </a:lnTo>
                <a:lnTo>
                  <a:pt x="8110" y="125"/>
                </a:lnTo>
                <a:lnTo>
                  <a:pt x="8110" y="793"/>
                </a:lnTo>
                <a:lnTo>
                  <a:pt x="8255" y="793"/>
                </a:lnTo>
                <a:lnTo>
                  <a:pt x="8255" y="125"/>
                </a:lnTo>
                <a:lnTo>
                  <a:pt x="8499" y="125"/>
                </a:lnTo>
                <a:lnTo>
                  <a:pt x="8499" y="0"/>
                </a:lnTo>
                <a:lnTo>
                  <a:pt x="7866" y="0"/>
                </a:lnTo>
                <a:close/>
                <a:moveTo>
                  <a:pt x="7568" y="154"/>
                </a:moveTo>
                <a:cubicBezTo>
                  <a:pt x="7584" y="193"/>
                  <a:pt x="7604" y="241"/>
                  <a:pt x="7627" y="300"/>
                </a:cubicBezTo>
                <a:cubicBezTo>
                  <a:pt x="7650" y="359"/>
                  <a:pt x="7674" y="422"/>
                  <a:pt x="7698" y="490"/>
                </a:cubicBezTo>
                <a:lnTo>
                  <a:pt x="7437" y="490"/>
                </a:lnTo>
                <a:cubicBezTo>
                  <a:pt x="7462" y="422"/>
                  <a:pt x="7485" y="359"/>
                  <a:pt x="7507" y="301"/>
                </a:cubicBezTo>
                <a:cubicBezTo>
                  <a:pt x="7530" y="243"/>
                  <a:pt x="7550" y="194"/>
                  <a:pt x="7568" y="154"/>
                </a:cubicBezTo>
                <a:close/>
                <a:moveTo>
                  <a:pt x="7957" y="793"/>
                </a:moveTo>
                <a:cubicBezTo>
                  <a:pt x="7927" y="708"/>
                  <a:pt x="7899" y="630"/>
                  <a:pt x="7872" y="559"/>
                </a:cubicBezTo>
                <a:cubicBezTo>
                  <a:pt x="7845" y="487"/>
                  <a:pt x="7818" y="419"/>
                  <a:pt x="7793" y="355"/>
                </a:cubicBezTo>
                <a:cubicBezTo>
                  <a:pt x="7767" y="291"/>
                  <a:pt x="7742" y="230"/>
                  <a:pt x="7717" y="172"/>
                </a:cubicBezTo>
                <a:cubicBezTo>
                  <a:pt x="7692" y="114"/>
                  <a:pt x="7666" y="57"/>
                  <a:pt x="7639" y="0"/>
                </a:cubicBezTo>
                <a:lnTo>
                  <a:pt x="7501" y="0"/>
                </a:lnTo>
                <a:cubicBezTo>
                  <a:pt x="7475" y="57"/>
                  <a:pt x="7449" y="114"/>
                  <a:pt x="7424" y="172"/>
                </a:cubicBezTo>
                <a:cubicBezTo>
                  <a:pt x="7399" y="230"/>
                  <a:pt x="7373" y="291"/>
                  <a:pt x="7348" y="355"/>
                </a:cubicBezTo>
                <a:cubicBezTo>
                  <a:pt x="7322" y="419"/>
                  <a:pt x="7296" y="487"/>
                  <a:pt x="7270" y="559"/>
                </a:cubicBezTo>
                <a:cubicBezTo>
                  <a:pt x="7243" y="630"/>
                  <a:pt x="7215" y="708"/>
                  <a:pt x="7185" y="793"/>
                </a:cubicBezTo>
                <a:lnTo>
                  <a:pt x="7335" y="793"/>
                </a:lnTo>
                <a:cubicBezTo>
                  <a:pt x="7345" y="763"/>
                  <a:pt x="7356" y="732"/>
                  <a:pt x="7367" y="701"/>
                </a:cubicBezTo>
                <a:cubicBezTo>
                  <a:pt x="7379" y="670"/>
                  <a:pt x="7389" y="639"/>
                  <a:pt x="7400" y="607"/>
                </a:cubicBezTo>
                <a:lnTo>
                  <a:pt x="7735" y="607"/>
                </a:lnTo>
                <a:cubicBezTo>
                  <a:pt x="7746" y="639"/>
                  <a:pt x="7757" y="670"/>
                  <a:pt x="7768" y="700"/>
                </a:cubicBezTo>
                <a:cubicBezTo>
                  <a:pt x="7780" y="731"/>
                  <a:pt x="7791" y="762"/>
                  <a:pt x="7801" y="793"/>
                </a:cubicBezTo>
                <a:lnTo>
                  <a:pt x="7957" y="793"/>
                </a:lnTo>
                <a:close/>
                <a:moveTo>
                  <a:pt x="6944" y="793"/>
                </a:moveTo>
                <a:lnTo>
                  <a:pt x="7088" y="793"/>
                </a:lnTo>
                <a:lnTo>
                  <a:pt x="7088" y="0"/>
                </a:lnTo>
                <a:lnTo>
                  <a:pt x="6944" y="0"/>
                </a:lnTo>
                <a:lnTo>
                  <a:pt x="6944" y="793"/>
                </a:lnTo>
                <a:close/>
                <a:moveTo>
                  <a:pt x="6203" y="0"/>
                </a:moveTo>
                <a:lnTo>
                  <a:pt x="6203" y="125"/>
                </a:lnTo>
                <a:lnTo>
                  <a:pt x="6446" y="125"/>
                </a:lnTo>
                <a:lnTo>
                  <a:pt x="6446" y="793"/>
                </a:lnTo>
                <a:lnTo>
                  <a:pt x="6591" y="793"/>
                </a:lnTo>
                <a:lnTo>
                  <a:pt x="6591" y="125"/>
                </a:lnTo>
                <a:lnTo>
                  <a:pt x="6835" y="125"/>
                </a:lnTo>
                <a:lnTo>
                  <a:pt x="6835" y="0"/>
                </a:lnTo>
                <a:lnTo>
                  <a:pt x="6203" y="0"/>
                </a:lnTo>
                <a:close/>
                <a:moveTo>
                  <a:pt x="5950" y="793"/>
                </a:moveTo>
                <a:lnTo>
                  <a:pt x="6094" y="793"/>
                </a:lnTo>
                <a:lnTo>
                  <a:pt x="6094" y="0"/>
                </a:lnTo>
                <a:lnTo>
                  <a:pt x="5950" y="0"/>
                </a:lnTo>
                <a:lnTo>
                  <a:pt x="5950" y="793"/>
                </a:lnTo>
                <a:close/>
                <a:moveTo>
                  <a:pt x="5783" y="793"/>
                </a:moveTo>
                <a:lnTo>
                  <a:pt x="5783" y="0"/>
                </a:lnTo>
                <a:lnTo>
                  <a:pt x="5640" y="0"/>
                </a:lnTo>
                <a:lnTo>
                  <a:pt x="5640" y="526"/>
                </a:lnTo>
                <a:cubicBezTo>
                  <a:pt x="5614" y="485"/>
                  <a:pt x="5584" y="441"/>
                  <a:pt x="5551" y="393"/>
                </a:cubicBezTo>
                <a:cubicBezTo>
                  <a:pt x="5518" y="346"/>
                  <a:pt x="5484" y="298"/>
                  <a:pt x="5448" y="251"/>
                </a:cubicBezTo>
                <a:cubicBezTo>
                  <a:pt x="5413" y="204"/>
                  <a:pt x="5378" y="158"/>
                  <a:pt x="5343" y="114"/>
                </a:cubicBezTo>
                <a:cubicBezTo>
                  <a:pt x="5307" y="70"/>
                  <a:pt x="5275" y="32"/>
                  <a:pt x="5244" y="0"/>
                </a:cubicBezTo>
                <a:lnTo>
                  <a:pt x="5126" y="0"/>
                </a:lnTo>
                <a:lnTo>
                  <a:pt x="5126" y="793"/>
                </a:lnTo>
                <a:lnTo>
                  <a:pt x="5268" y="793"/>
                </a:lnTo>
                <a:lnTo>
                  <a:pt x="5268" y="226"/>
                </a:lnTo>
                <a:cubicBezTo>
                  <a:pt x="5300" y="264"/>
                  <a:pt x="5334" y="307"/>
                  <a:pt x="5369" y="354"/>
                </a:cubicBezTo>
                <a:cubicBezTo>
                  <a:pt x="5405" y="402"/>
                  <a:pt x="5440" y="451"/>
                  <a:pt x="5474" y="502"/>
                </a:cubicBezTo>
                <a:cubicBezTo>
                  <a:pt x="5508" y="553"/>
                  <a:pt x="5542" y="603"/>
                  <a:pt x="5574" y="653"/>
                </a:cubicBezTo>
                <a:cubicBezTo>
                  <a:pt x="5606" y="703"/>
                  <a:pt x="5635" y="750"/>
                  <a:pt x="5661" y="793"/>
                </a:cubicBezTo>
                <a:lnTo>
                  <a:pt x="5783" y="793"/>
                </a:lnTo>
                <a:close/>
                <a:moveTo>
                  <a:pt x="4815" y="0"/>
                </a:moveTo>
                <a:lnTo>
                  <a:pt x="4959" y="0"/>
                </a:lnTo>
                <a:lnTo>
                  <a:pt x="4959" y="793"/>
                </a:lnTo>
                <a:lnTo>
                  <a:pt x="4815" y="793"/>
                </a:lnTo>
                <a:lnTo>
                  <a:pt x="4815" y="0"/>
                </a:lnTo>
                <a:close/>
              </a:path>
            </a:pathLst>
          </a:custGeom>
          <a:solidFill>
            <a:srgbClr val="0000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6" name="BMAS Logo">
            <a:extLst>
              <a:ext uri="{FF2B5EF4-FFF2-40B4-BE49-F238E27FC236}">
                <a16:creationId xmlns:a16="http://schemas.microsoft.com/office/drawing/2014/main" id="{5BE4513D-2459-4148-8A00-DD1BE714A4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3225" y="1628777"/>
            <a:ext cx="3832698" cy="1634247"/>
          </a:xfrm>
          <a:prstGeom prst="rect">
            <a:avLst/>
          </a:prstGeom>
        </p:spPr>
      </p:pic>
      <p:sp>
        <p:nvSpPr>
          <p:cNvPr id="6" name="Foliennummer">
            <a:extLst>
              <a:ext uri="{FF2B5EF4-FFF2-40B4-BE49-F238E27FC236}">
                <a16:creationId xmlns:a16="http://schemas.microsoft.com/office/drawing/2014/main" id="{24AC6923-6DF9-469A-A917-CE7C69030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680000" y="-1260000"/>
            <a:ext cx="684825" cy="1081093"/>
          </a:xfrm>
        </p:spPr>
        <p:txBody>
          <a:bodyPr/>
          <a:lstStyle/>
          <a:p>
            <a:fld id="{45AE314E-4188-4ABD-A5B6-86FE35594385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Fußzeile">
            <a:extLst>
              <a:ext uri="{FF2B5EF4-FFF2-40B4-BE49-F238E27FC236}">
                <a16:creationId xmlns:a16="http://schemas.microsoft.com/office/drawing/2014/main" id="{140C7E55-0B12-42AE-8C78-20469F341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4413" y="-1260000"/>
            <a:ext cx="21665587" cy="1081094"/>
          </a:xfrm>
        </p:spPr>
        <p:txBody>
          <a:bodyPr/>
          <a:lstStyle/>
          <a:p>
            <a:r>
              <a:rPr lang="de-DE"/>
              <a:t>Optionaler Kapitelname</a:t>
            </a:r>
          </a:p>
        </p:txBody>
      </p:sp>
    </p:spTree>
    <p:extLst>
      <p:ext uri="{BB962C8B-B14F-4D97-AF65-F5344CB8AC3E}">
        <p14:creationId xmlns:p14="http://schemas.microsoft.com/office/powerpoint/2010/main" val="2232055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03">
          <p15:clr>
            <a:srgbClr val="FBAE40"/>
          </p15:clr>
        </p15:guide>
        <p15:guide id="2" orient="horz" pos="2655">
          <p15:clr>
            <a:srgbClr val="FBAE40"/>
          </p15:clr>
        </p15:guide>
        <p15:guide id="5" pos="13655">
          <p15:clr>
            <a:srgbClr val="FBAE40"/>
          </p15:clr>
        </p15:guide>
        <p15:guide id="6" orient="horz" pos="780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/ Blau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Regieanweisung">
            <a:extLst>
              <a:ext uri="{FF2B5EF4-FFF2-40B4-BE49-F238E27FC236}">
                <a16:creationId xmlns:a16="http://schemas.microsoft.com/office/drawing/2014/main" id="{3DEB9B6E-E139-45F0-A7AA-D1576F0CAAF8}"/>
              </a:ext>
            </a:extLst>
          </p:cNvPr>
          <p:cNvGrpSpPr/>
          <p:nvPr userDrawn="1"/>
        </p:nvGrpSpPr>
        <p:grpSpPr>
          <a:xfrm>
            <a:off x="-4203701" y="-900000"/>
            <a:ext cx="32571701" cy="6406665"/>
            <a:chOff x="-4203701" y="-900000"/>
            <a:chExt cx="32571701" cy="6406665"/>
          </a:xfrm>
        </p:grpSpPr>
        <p:sp>
          <p:nvSpPr>
            <p:cNvPr id="22" name="Regieanweisung // Hilfslinien">
              <a:extLst>
                <a:ext uri="{FF2B5EF4-FFF2-40B4-BE49-F238E27FC236}">
                  <a16:creationId xmlns:a16="http://schemas.microsoft.com/office/drawing/2014/main" id="{E7492E51-6930-44B1-AEBF-CA4026AA20D2}"/>
                </a:ext>
              </a:extLst>
            </p:cNvPr>
            <p:cNvSpPr txBox="1"/>
            <p:nvPr userDrawn="1"/>
          </p:nvSpPr>
          <p:spPr>
            <a:xfrm rot="10800000" flipH="1" flipV="1">
              <a:off x="1014414" y="-900000"/>
              <a:ext cx="11173618" cy="72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Hilfslinien anzeigen über Menü: </a:t>
              </a:r>
              <a:b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Ansicht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Anzeigen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Haken bei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Führungslinien 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setzen</a:t>
              </a:r>
            </a:p>
          </p:txBody>
        </p:sp>
        <p:sp>
          <p:nvSpPr>
            <p:cNvPr id="23" name="Regieanweisung // Allgemein">
              <a:extLst>
                <a:ext uri="{FF2B5EF4-FFF2-40B4-BE49-F238E27FC236}">
                  <a16:creationId xmlns:a16="http://schemas.microsoft.com/office/drawing/2014/main" id="{99D97A07-E2DB-4EB2-800C-144A39E3C945}"/>
                </a:ext>
              </a:extLst>
            </p:cNvPr>
            <p:cNvSpPr txBox="1"/>
            <p:nvPr userDrawn="1"/>
          </p:nvSpPr>
          <p:spPr>
            <a:xfrm rot="10800000" flipH="1" flipV="1">
              <a:off x="24588000" y="1"/>
              <a:ext cx="3780000" cy="2988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bringen über Menu: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Start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Folien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Zurücksetzen</a:t>
              </a:r>
            </a:p>
            <a:p>
              <a:pPr indent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</a:pP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Wechsel des Folienlayouts </a:t>
              </a:r>
              <a:b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im Menü über: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Start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Folien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Layout</a:t>
              </a:r>
              <a:endParaRPr lang="de-DE" sz="2000" b="0" baseline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4" name="Regieanweisung // Listenebenen">
              <a:extLst>
                <a:ext uri="{FF2B5EF4-FFF2-40B4-BE49-F238E27FC236}">
                  <a16:creationId xmlns:a16="http://schemas.microsoft.com/office/drawing/2014/main" id="{5BF3A5B6-E7DD-440E-B257-136B91F72E54}"/>
                </a:ext>
              </a:extLst>
            </p:cNvPr>
            <p:cNvSpPr txBox="1"/>
            <p:nvPr userDrawn="1"/>
          </p:nvSpPr>
          <p:spPr>
            <a:xfrm rot="10800000" flipH="1" flipV="1">
              <a:off x="-4068000" y="2941499"/>
              <a:ext cx="3778200" cy="14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900"/>
                </a:spcBef>
                <a:spcAft>
                  <a:spcPts val="0"/>
                </a:spcAft>
              </a:pP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Wechsel der Textebene</a:t>
              </a:r>
              <a:b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im Menü über: </a:t>
              </a:r>
              <a:b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Start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Absatz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Listenebene </a:t>
              </a:r>
              <a:b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erhöhen/verringern</a:t>
              </a:r>
            </a:p>
          </p:txBody>
        </p:sp>
        <p:sp>
          <p:nvSpPr>
            <p:cNvPr id="25" name="Listenebenen verringern">
              <a:extLst>
                <a:ext uri="{FF2B5EF4-FFF2-40B4-BE49-F238E27FC236}">
                  <a16:creationId xmlns:a16="http://schemas.microsoft.com/office/drawing/2014/main" id="{7B0793C1-7C49-4EE3-BF7F-C52ED8436CFD}"/>
                </a:ext>
              </a:extLst>
            </p:cNvPr>
            <p:cNvSpPr txBox="1"/>
            <p:nvPr userDrawn="1"/>
          </p:nvSpPr>
          <p:spPr>
            <a:xfrm rot="10800000" flipH="1" flipV="1">
              <a:off x="-4203700" y="5040001"/>
              <a:ext cx="2763700" cy="466664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ctr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Listenebene verringern</a:t>
              </a:r>
            </a:p>
          </p:txBody>
        </p:sp>
        <p:sp>
          <p:nvSpPr>
            <p:cNvPr id="26" name="Listenebenen erhöhen">
              <a:extLst>
                <a:ext uri="{FF2B5EF4-FFF2-40B4-BE49-F238E27FC236}">
                  <a16:creationId xmlns:a16="http://schemas.microsoft.com/office/drawing/2014/main" id="{668B1BA3-DB12-4137-9575-28A657F47ABC}"/>
                </a:ext>
              </a:extLst>
            </p:cNvPr>
            <p:cNvSpPr txBox="1"/>
            <p:nvPr userDrawn="1"/>
          </p:nvSpPr>
          <p:spPr>
            <a:xfrm rot="10800000" flipH="1" flipV="1">
              <a:off x="-4203701" y="4381499"/>
              <a:ext cx="2763701" cy="46667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ctr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Listenebene erhöhen</a:t>
              </a:r>
            </a:p>
          </p:txBody>
        </p:sp>
        <p:pic>
          <p:nvPicPr>
            <p:cNvPr id="27" name="Bild Listenebenen erhöhen">
              <a:extLst>
                <a:ext uri="{FF2B5EF4-FFF2-40B4-BE49-F238E27FC236}">
                  <a16:creationId xmlns:a16="http://schemas.microsoft.com/office/drawing/2014/main" id="{601F3145-4E7F-4EDB-8B47-E5368D12EE0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tretch/>
          </p:blipFill>
          <p:spPr>
            <a:xfrm>
              <a:off x="-1304099" y="4386704"/>
              <a:ext cx="1008000" cy="466671"/>
            </a:xfrm>
            <a:prstGeom prst="rect">
              <a:avLst/>
            </a:prstGeom>
          </p:spPr>
        </p:pic>
        <p:pic>
          <p:nvPicPr>
            <p:cNvPr id="28" name="Bild Listenebenen verringern">
              <a:extLst>
                <a:ext uri="{FF2B5EF4-FFF2-40B4-BE49-F238E27FC236}">
                  <a16:creationId xmlns:a16="http://schemas.microsoft.com/office/drawing/2014/main" id="{48E8528D-9FBC-4EC5-A505-87C610451EA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tretch/>
          </p:blipFill>
          <p:spPr>
            <a:xfrm>
              <a:off x="-1304099" y="5040000"/>
              <a:ext cx="1008000" cy="466664"/>
            </a:xfrm>
            <a:prstGeom prst="rect">
              <a:avLst/>
            </a:prstGeom>
          </p:spPr>
        </p:pic>
      </p:grpSp>
      <p:sp>
        <p:nvSpPr>
          <p:cNvPr id="9" name="INQA-Bildmarke Hintergrund">
            <a:extLst>
              <a:ext uri="{FF2B5EF4-FFF2-40B4-BE49-F238E27FC236}">
                <a16:creationId xmlns:a16="http://schemas.microsoft.com/office/drawing/2014/main" id="{7FA3D6C2-6D3D-47D2-B3C8-1023FB9BBC6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0" y="0"/>
            <a:ext cx="20559713" cy="13716000"/>
          </a:xfrm>
          <a:custGeom>
            <a:avLst/>
            <a:gdLst>
              <a:gd name="T0" fmla="*/ 46895 w 57079"/>
              <a:gd name="T1" fmla="*/ 17808 h 38100"/>
              <a:gd name="T2" fmla="*/ 46895 w 57079"/>
              <a:gd name="T3" fmla="*/ 0 h 38100"/>
              <a:gd name="T4" fmla="*/ 37485 w 57079"/>
              <a:gd name="T5" fmla="*/ 0 h 38100"/>
              <a:gd name="T6" fmla="*/ 37485 w 57079"/>
              <a:gd name="T7" fmla="*/ 4768 h 38100"/>
              <a:gd name="T8" fmla="*/ 34966 w 57079"/>
              <a:gd name="T9" fmla="*/ 0 h 38100"/>
              <a:gd name="T10" fmla="*/ 25166 w 57079"/>
              <a:gd name="T11" fmla="*/ 0 h 38100"/>
              <a:gd name="T12" fmla="*/ 34457 w 57079"/>
              <a:gd name="T13" fmla="*/ 17797 h 38100"/>
              <a:gd name="T14" fmla="*/ 24268 w 57079"/>
              <a:gd name="T15" fmla="*/ 38100 h 38100"/>
              <a:gd name="T16" fmla="*/ 57079 w 57079"/>
              <a:gd name="T17" fmla="*/ 38100 h 38100"/>
              <a:gd name="T18" fmla="*/ 46895 w 57079"/>
              <a:gd name="T19" fmla="*/ 17808 h 38100"/>
              <a:gd name="T20" fmla="*/ 7552 w 57079"/>
              <a:gd name="T21" fmla="*/ 0 h 38100"/>
              <a:gd name="T22" fmla="*/ 7552 w 57079"/>
              <a:gd name="T23" fmla="*/ 9210 h 38100"/>
              <a:gd name="T24" fmla="*/ 0 w 57079"/>
              <a:gd name="T25" fmla="*/ 6670 h 38100"/>
              <a:gd name="T26" fmla="*/ 0 w 57079"/>
              <a:gd name="T27" fmla="*/ 16279 h 38100"/>
              <a:gd name="T28" fmla="*/ 11097 w 57079"/>
              <a:gd name="T29" fmla="*/ 30765 h 38100"/>
              <a:gd name="T30" fmla="*/ 9182 w 57079"/>
              <a:gd name="T31" fmla="*/ 38100 h 38100"/>
              <a:gd name="T32" fmla="*/ 19385 w 57079"/>
              <a:gd name="T33" fmla="*/ 38100 h 38100"/>
              <a:gd name="T34" fmla="*/ 20508 w 57079"/>
              <a:gd name="T35" fmla="*/ 30765 h 38100"/>
              <a:gd name="T36" fmla="*/ 16963 w 57079"/>
              <a:gd name="T37" fmla="*/ 18092 h 38100"/>
              <a:gd name="T38" fmla="*/ 16963 w 57079"/>
              <a:gd name="T39" fmla="*/ 0 h 38100"/>
              <a:gd name="T40" fmla="*/ 7552 w 57079"/>
              <a:gd name="T41" fmla="*/ 0 h 38100"/>
              <a:gd name="T42" fmla="*/ 0 w 57079"/>
              <a:gd name="T43" fmla="*/ 38100 h 38100"/>
              <a:gd name="T44" fmla="*/ 7781 w 57079"/>
              <a:gd name="T45" fmla="*/ 38100 h 38100"/>
              <a:gd name="T46" fmla="*/ 930 w 57079"/>
              <a:gd name="T47" fmla="*/ 30480 h 38100"/>
              <a:gd name="T48" fmla="*/ 0 w 57079"/>
              <a:gd name="T49" fmla="*/ 30487 h 38100"/>
              <a:gd name="T50" fmla="*/ 0 w 57079"/>
              <a:gd name="T51" fmla="*/ 38100 h 38100"/>
              <a:gd name="T52" fmla="*/ 34769 w 57079"/>
              <a:gd name="T53" fmla="*/ 36512 h 38100"/>
              <a:gd name="T54" fmla="*/ 40673 w 57079"/>
              <a:gd name="T55" fmla="*/ 24295 h 38100"/>
              <a:gd name="T56" fmla="*/ 46584 w 57079"/>
              <a:gd name="T57" fmla="*/ 36512 h 38100"/>
              <a:gd name="T58" fmla="*/ 34769 w 57079"/>
              <a:gd name="T59" fmla="*/ 36512 h 38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7079" h="38100">
                <a:moveTo>
                  <a:pt x="46895" y="17808"/>
                </a:moveTo>
                <a:lnTo>
                  <a:pt x="46895" y="0"/>
                </a:lnTo>
                <a:lnTo>
                  <a:pt x="37485" y="0"/>
                </a:lnTo>
                <a:lnTo>
                  <a:pt x="37485" y="4768"/>
                </a:lnTo>
                <a:lnTo>
                  <a:pt x="34966" y="0"/>
                </a:lnTo>
                <a:lnTo>
                  <a:pt x="25166" y="0"/>
                </a:lnTo>
                <a:lnTo>
                  <a:pt x="34457" y="17797"/>
                </a:lnTo>
                <a:lnTo>
                  <a:pt x="24268" y="38100"/>
                </a:lnTo>
                <a:lnTo>
                  <a:pt x="57079" y="38100"/>
                </a:lnTo>
                <a:lnTo>
                  <a:pt x="46895" y="17808"/>
                </a:lnTo>
                <a:close/>
                <a:moveTo>
                  <a:pt x="7552" y="0"/>
                </a:moveTo>
                <a:lnTo>
                  <a:pt x="7552" y="9210"/>
                </a:lnTo>
                <a:cubicBezTo>
                  <a:pt x="5232" y="7974"/>
                  <a:pt x="2690" y="7103"/>
                  <a:pt x="0" y="6670"/>
                </a:cubicBezTo>
                <a:lnTo>
                  <a:pt x="0" y="16279"/>
                </a:lnTo>
                <a:cubicBezTo>
                  <a:pt x="6391" y="17997"/>
                  <a:pt x="11097" y="23830"/>
                  <a:pt x="11097" y="30765"/>
                </a:cubicBezTo>
                <a:cubicBezTo>
                  <a:pt x="11097" y="33430"/>
                  <a:pt x="10401" y="35932"/>
                  <a:pt x="9182" y="38100"/>
                </a:cubicBezTo>
                <a:lnTo>
                  <a:pt x="19385" y="38100"/>
                </a:lnTo>
                <a:cubicBezTo>
                  <a:pt x="20114" y="35785"/>
                  <a:pt x="20508" y="33321"/>
                  <a:pt x="20508" y="30765"/>
                </a:cubicBezTo>
                <a:cubicBezTo>
                  <a:pt x="20508" y="26124"/>
                  <a:pt x="19212" y="21786"/>
                  <a:pt x="16963" y="18092"/>
                </a:cubicBezTo>
                <a:lnTo>
                  <a:pt x="16963" y="0"/>
                </a:lnTo>
                <a:lnTo>
                  <a:pt x="7552" y="0"/>
                </a:lnTo>
                <a:close/>
                <a:moveTo>
                  <a:pt x="0" y="38100"/>
                </a:moveTo>
                <a:lnTo>
                  <a:pt x="7781" y="38100"/>
                </a:lnTo>
                <a:lnTo>
                  <a:pt x="930" y="30480"/>
                </a:lnTo>
                <a:lnTo>
                  <a:pt x="0" y="30487"/>
                </a:lnTo>
                <a:lnTo>
                  <a:pt x="0" y="38100"/>
                </a:lnTo>
                <a:close/>
                <a:moveTo>
                  <a:pt x="34769" y="36512"/>
                </a:moveTo>
                <a:lnTo>
                  <a:pt x="40673" y="24295"/>
                </a:lnTo>
                <a:lnTo>
                  <a:pt x="46584" y="36512"/>
                </a:lnTo>
                <a:lnTo>
                  <a:pt x="34769" y="3651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" name="Informationsebene">
            <a:extLst>
              <a:ext uri="{FF2B5EF4-FFF2-40B4-BE49-F238E27FC236}">
                <a16:creationId xmlns:a16="http://schemas.microsoft.com/office/drawing/2014/main" id="{22EE7361-7222-4C70-ADF9-F9E387851411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016000" y="1020763"/>
            <a:ext cx="22350413" cy="1167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1270000" dir="10800000" sx="102000" sy="102000" algn="ctr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" name="Bild">
            <a:extLst>
              <a:ext uri="{FF2B5EF4-FFF2-40B4-BE49-F238E27FC236}">
                <a16:creationId xmlns:a16="http://schemas.microsoft.com/office/drawing/2014/main" id="{CA86951D-84B5-46BF-BAB9-E48DF8401D3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966825" y="1019176"/>
            <a:ext cx="9398000" cy="1167561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de-DE" dirty="0"/>
              <a:t>Bild</a:t>
            </a:r>
            <a:br>
              <a:rPr lang="de-DE" dirty="0"/>
            </a:br>
            <a:r>
              <a:rPr lang="de-DE" dirty="0"/>
              <a:t>einfügen</a:t>
            </a:r>
          </a:p>
        </p:txBody>
      </p:sp>
      <p:sp>
        <p:nvSpPr>
          <p:cNvPr id="19" name="Titel/Subtitel">
            <a:extLst>
              <a:ext uri="{FF2B5EF4-FFF2-40B4-BE49-F238E27FC236}">
                <a16:creationId xmlns:a16="http://schemas.microsoft.com/office/drawing/2014/main" id="{59BC7A8B-7042-4505-A285-AAF91F864C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03513" y="4214812"/>
            <a:ext cx="10541000" cy="8167687"/>
          </a:xfrm>
        </p:spPr>
        <p:txBody>
          <a:bodyPr/>
          <a:lstStyle>
            <a:lvl1pPr marL="0" indent="0" algn="l">
              <a:lnSpc>
                <a:spcPct val="92000"/>
              </a:lnSpc>
              <a:buFont typeface="Arial" panose="020B0604020202020204" pitchFamily="34" charset="0"/>
              <a:buNone/>
              <a:defRPr sz="11000" spc="-130" baseline="0">
                <a:latin typeface="+mj-lt"/>
              </a:defRPr>
            </a:lvl1pPr>
            <a:lvl2pPr marL="0" indent="0" algn="l">
              <a:lnSpc>
                <a:spcPct val="96000"/>
              </a:lnSpc>
              <a:spcBef>
                <a:spcPts val="4600"/>
              </a:spcBef>
              <a:buFont typeface="Arial" panose="020B0604020202020204" pitchFamily="34" charset="0"/>
              <a:buNone/>
              <a:defRPr sz="5500" spc="-40" baseline="0"/>
            </a:lvl2pPr>
            <a:lvl3pPr marL="0" indent="0" algn="l">
              <a:lnSpc>
                <a:spcPct val="92000"/>
              </a:lnSpc>
              <a:buFont typeface="Arial" panose="020B0604020202020204" pitchFamily="34" charset="0"/>
              <a:buNone/>
              <a:defRPr sz="9000" spc="-130" baseline="0">
                <a:latin typeface="+mj-lt"/>
              </a:defRPr>
            </a:lvl3pPr>
            <a:lvl4pPr marL="0" indent="0" algn="l">
              <a:lnSpc>
                <a:spcPct val="96000"/>
              </a:lnSpc>
              <a:spcBef>
                <a:spcPts val="3800"/>
              </a:spcBef>
              <a:buFont typeface="Arial" panose="020B0604020202020204" pitchFamily="34" charset="0"/>
              <a:buNone/>
              <a:defRPr sz="4500" spc="-10" baseline="0"/>
            </a:lvl4pPr>
            <a:lvl5pPr marL="0" indent="0" algn="l">
              <a:lnSpc>
                <a:spcPct val="96000"/>
              </a:lnSpc>
              <a:spcBef>
                <a:spcPts val="3800"/>
              </a:spcBef>
              <a:buFont typeface="Arial" panose="020B0604020202020204" pitchFamily="34" charset="0"/>
              <a:buNone/>
              <a:defRPr sz="4500"/>
            </a:lvl5pPr>
            <a:lvl6pPr marL="0" indent="0" algn="l">
              <a:lnSpc>
                <a:spcPct val="96000"/>
              </a:lnSpc>
              <a:spcBef>
                <a:spcPts val="3800"/>
              </a:spcBef>
              <a:buFont typeface="Arial" panose="020B0604020202020204" pitchFamily="34" charset="0"/>
              <a:buNone/>
              <a:defRPr sz="4500"/>
            </a:lvl6pPr>
            <a:lvl7pPr marL="0" indent="0" algn="l">
              <a:lnSpc>
                <a:spcPct val="96000"/>
              </a:lnSpc>
              <a:spcBef>
                <a:spcPts val="3800"/>
              </a:spcBef>
              <a:buFont typeface="Arial" panose="020B0604020202020204" pitchFamily="34" charset="0"/>
              <a:buNone/>
              <a:defRPr sz="4500"/>
            </a:lvl7pPr>
            <a:lvl8pPr marL="0" indent="0" algn="l">
              <a:lnSpc>
                <a:spcPct val="96000"/>
              </a:lnSpc>
              <a:spcBef>
                <a:spcPts val="3800"/>
              </a:spcBef>
              <a:buFont typeface="Arial" panose="020B0604020202020204" pitchFamily="34" charset="0"/>
              <a:buNone/>
              <a:defRPr sz="4500"/>
            </a:lvl8pPr>
            <a:lvl9pPr marL="0" indent="0" algn="l">
              <a:lnSpc>
                <a:spcPct val="96000"/>
              </a:lnSpc>
              <a:spcBef>
                <a:spcPts val="3800"/>
              </a:spcBef>
              <a:buFont typeface="Arial" panose="020B0604020202020204" pitchFamily="34" charset="0"/>
              <a:buNone/>
              <a:defRPr sz="4500"/>
            </a:lvl9pPr>
          </a:lstStyle>
          <a:p>
            <a:pPr lvl="0"/>
            <a:r>
              <a:rPr lang="de-DE" dirty="0"/>
              <a:t>Titel / für Subtitel oder kleine Schrift &gt; Einzug vergrößern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2" name="INQA Wort-Bild-Marke">
            <a:extLst>
              <a:ext uri="{FF2B5EF4-FFF2-40B4-BE49-F238E27FC236}">
                <a16:creationId xmlns:a16="http://schemas.microsoft.com/office/drawing/2014/main" id="{59B09CF1-432E-4C5B-9223-D621918A8F6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8502650" y="1633538"/>
            <a:ext cx="4741863" cy="1155700"/>
          </a:xfrm>
          <a:custGeom>
            <a:avLst/>
            <a:gdLst>
              <a:gd name="T0" fmla="*/ 12774 w 13163"/>
              <a:gd name="T1" fmla="*/ 1318 h 3211"/>
              <a:gd name="T2" fmla="*/ 1747 w 13163"/>
              <a:gd name="T3" fmla="*/ 475 h 3211"/>
              <a:gd name="T4" fmla="*/ 697 w 13163"/>
              <a:gd name="T5" fmla="*/ 2261 h 3211"/>
              <a:gd name="T6" fmla="*/ 1384 w 13163"/>
              <a:gd name="T7" fmla="*/ 1436 h 3211"/>
              <a:gd name="T8" fmla="*/ 2101 w 13163"/>
              <a:gd name="T9" fmla="*/ 3179 h 3211"/>
              <a:gd name="T10" fmla="*/ 3981 w 13163"/>
              <a:gd name="T11" fmla="*/ 0 h 3211"/>
              <a:gd name="T12" fmla="*/ 11037 w 13163"/>
              <a:gd name="T13" fmla="*/ 2386 h 3211"/>
              <a:gd name="T14" fmla="*/ 9635 w 13163"/>
              <a:gd name="T15" fmla="*/ 3056 h 3211"/>
              <a:gd name="T16" fmla="*/ 9491 w 13163"/>
              <a:gd name="T17" fmla="*/ 3179 h 3211"/>
              <a:gd name="T18" fmla="*/ 8934 w 13163"/>
              <a:gd name="T19" fmla="*/ 3067 h 3211"/>
              <a:gd name="T20" fmla="*/ 9113 w 13163"/>
              <a:gd name="T21" fmla="*/ 2685 h 3211"/>
              <a:gd name="T22" fmla="*/ 9303 w 13163"/>
              <a:gd name="T23" fmla="*/ 2593 h 3211"/>
              <a:gd name="T24" fmla="*/ 8741 w 13163"/>
              <a:gd name="T25" fmla="*/ 3167 h 3211"/>
              <a:gd name="T26" fmla="*/ 8375 w 13163"/>
              <a:gd name="T27" fmla="*/ 2736 h 3211"/>
              <a:gd name="T28" fmla="*/ 8009 w 13163"/>
              <a:gd name="T29" fmla="*/ 3179 h 3211"/>
              <a:gd name="T30" fmla="*/ 8467 w 13163"/>
              <a:gd name="T31" fmla="*/ 3179 h 3211"/>
              <a:gd name="T32" fmla="*/ 8121 w 13163"/>
              <a:gd name="T33" fmla="*/ 2382 h 3211"/>
              <a:gd name="T34" fmla="*/ 7751 w 13163"/>
              <a:gd name="T35" fmla="*/ 2741 h 3211"/>
              <a:gd name="T36" fmla="*/ 7325 w 13163"/>
              <a:gd name="T37" fmla="*/ 3087 h 3211"/>
              <a:gd name="T38" fmla="*/ 6714 w 13163"/>
              <a:gd name="T39" fmla="*/ 2632 h 3211"/>
              <a:gd name="T40" fmla="*/ 6405 w 13163"/>
              <a:gd name="T41" fmla="*/ 2382 h 3211"/>
              <a:gd name="T42" fmla="*/ 6654 w 13163"/>
              <a:gd name="T43" fmla="*/ 3015 h 3211"/>
              <a:gd name="T44" fmla="*/ 6774 w 13163"/>
              <a:gd name="T45" fmla="*/ 2441 h 3211"/>
              <a:gd name="T46" fmla="*/ 5765 w 13163"/>
              <a:gd name="T47" fmla="*/ 2704 h 3211"/>
              <a:gd name="T48" fmla="*/ 5267 w 13163"/>
              <a:gd name="T49" fmla="*/ 2575 h 3211"/>
              <a:gd name="T50" fmla="*/ 5224 w 13163"/>
              <a:gd name="T51" fmla="*/ 2402 h 3211"/>
              <a:gd name="T52" fmla="*/ 5456 w 13163"/>
              <a:gd name="T53" fmla="*/ 2961 h 3211"/>
              <a:gd name="T54" fmla="*/ 12275 w 13163"/>
              <a:gd name="T55" fmla="*/ 1088 h 3211"/>
              <a:gd name="T56" fmla="*/ 12147 w 13163"/>
              <a:gd name="T57" fmla="*/ 1088 h 3211"/>
              <a:gd name="T58" fmla="*/ 12602 w 13163"/>
              <a:gd name="T59" fmla="*/ 1986 h 3211"/>
              <a:gd name="T60" fmla="*/ 11830 w 13163"/>
              <a:gd name="T61" fmla="*/ 1986 h 3211"/>
              <a:gd name="T62" fmla="*/ 11255 w 13163"/>
              <a:gd name="T63" fmla="*/ 1318 h 3211"/>
              <a:gd name="T64" fmla="*/ 11143 w 13163"/>
              <a:gd name="T65" fmla="*/ 1986 h 3211"/>
              <a:gd name="T66" fmla="*/ 10912 w 13163"/>
              <a:gd name="T67" fmla="*/ 1861 h 3211"/>
              <a:gd name="T68" fmla="*/ 10230 w 13163"/>
              <a:gd name="T69" fmla="*/ 1751 h 3211"/>
              <a:gd name="T70" fmla="*/ 9693 w 13163"/>
              <a:gd name="T71" fmla="*/ 1986 h 3211"/>
              <a:gd name="T72" fmla="*/ 9475 w 13163"/>
              <a:gd name="T73" fmla="*/ 1814 h 3211"/>
              <a:gd name="T74" fmla="*/ 9113 w 13163"/>
              <a:gd name="T75" fmla="*/ 1865 h 3211"/>
              <a:gd name="T76" fmla="*/ 9040 w 13163"/>
              <a:gd name="T77" fmla="*/ 1980 h 3211"/>
              <a:gd name="T78" fmla="*/ 8556 w 13163"/>
              <a:gd name="T79" fmla="*/ 1471 h 3211"/>
              <a:gd name="T80" fmla="*/ 8104 w 13163"/>
              <a:gd name="T81" fmla="*/ 1589 h 3211"/>
              <a:gd name="T82" fmla="*/ 7954 w 13163"/>
              <a:gd name="T83" fmla="*/ 1589 h 3211"/>
              <a:gd name="T84" fmla="*/ 8512 w 13163"/>
              <a:gd name="T85" fmla="*/ 2061 h 3211"/>
              <a:gd name="T86" fmla="*/ 7599 w 13163"/>
              <a:gd name="T87" fmla="*/ 1864 h 3211"/>
              <a:gd name="T88" fmla="*/ 7062 w 13163"/>
              <a:gd name="T89" fmla="*/ 1193 h 3211"/>
              <a:gd name="T90" fmla="*/ 6766 w 13163"/>
              <a:gd name="T91" fmla="*/ 1675 h 3211"/>
              <a:gd name="T92" fmla="*/ 6431 w 13163"/>
              <a:gd name="T93" fmla="*/ 1193 h 3211"/>
              <a:gd name="T94" fmla="*/ 6175 w 13163"/>
              <a:gd name="T95" fmla="*/ 1864 h 3211"/>
              <a:gd name="T96" fmla="*/ 5639 w 13163"/>
              <a:gd name="T97" fmla="*/ 1193 h 3211"/>
              <a:gd name="T98" fmla="*/ 5032 w 13163"/>
              <a:gd name="T99" fmla="*/ 1307 h 3211"/>
              <a:gd name="T100" fmla="*/ 5350 w 13163"/>
              <a:gd name="T101" fmla="*/ 1986 h 3211"/>
              <a:gd name="T102" fmla="*/ 9825 w 13163"/>
              <a:gd name="T103" fmla="*/ 123 h 3211"/>
              <a:gd name="T104" fmla="*/ 9438 w 13163"/>
              <a:gd name="T105" fmla="*/ 0 h 3211"/>
              <a:gd name="T106" fmla="*/ 8826 w 13163"/>
              <a:gd name="T107" fmla="*/ 0 h 3211"/>
              <a:gd name="T108" fmla="*/ 7866 w 13163"/>
              <a:gd name="T109" fmla="*/ 0 h 3211"/>
              <a:gd name="T110" fmla="*/ 7568 w 13163"/>
              <a:gd name="T111" fmla="*/ 154 h 3211"/>
              <a:gd name="T112" fmla="*/ 7717 w 13163"/>
              <a:gd name="T113" fmla="*/ 172 h 3211"/>
              <a:gd name="T114" fmla="*/ 7400 w 13163"/>
              <a:gd name="T115" fmla="*/ 607 h 3211"/>
              <a:gd name="T116" fmla="*/ 6944 w 13163"/>
              <a:gd name="T117" fmla="*/ 793 h 3211"/>
              <a:gd name="T118" fmla="*/ 6203 w 13163"/>
              <a:gd name="T119" fmla="*/ 0 h 3211"/>
              <a:gd name="T120" fmla="*/ 5640 w 13163"/>
              <a:gd name="T121" fmla="*/ 526 h 3211"/>
              <a:gd name="T122" fmla="*/ 5370 w 13163"/>
              <a:gd name="T123" fmla="*/ 354 h 3211"/>
              <a:gd name="T124" fmla="*/ 4816 w 13163"/>
              <a:gd name="T125" fmla="*/ 0 h 3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163" h="3211">
                <a:moveTo>
                  <a:pt x="2435" y="2490"/>
                </a:moveTo>
                <a:lnTo>
                  <a:pt x="2662" y="2019"/>
                </a:lnTo>
                <a:lnTo>
                  <a:pt x="2891" y="2490"/>
                </a:lnTo>
                <a:lnTo>
                  <a:pt x="2435" y="2490"/>
                </a:lnTo>
                <a:close/>
                <a:moveTo>
                  <a:pt x="13163" y="1318"/>
                </a:moveTo>
                <a:lnTo>
                  <a:pt x="13163" y="1193"/>
                </a:lnTo>
                <a:lnTo>
                  <a:pt x="12531" y="1193"/>
                </a:lnTo>
                <a:lnTo>
                  <a:pt x="12531" y="1318"/>
                </a:lnTo>
                <a:lnTo>
                  <a:pt x="12774" y="1318"/>
                </a:lnTo>
                <a:lnTo>
                  <a:pt x="12774" y="1986"/>
                </a:lnTo>
                <a:lnTo>
                  <a:pt x="12920" y="1986"/>
                </a:lnTo>
                <a:lnTo>
                  <a:pt x="12920" y="1318"/>
                </a:lnTo>
                <a:lnTo>
                  <a:pt x="13163" y="1318"/>
                </a:lnTo>
                <a:close/>
                <a:moveTo>
                  <a:pt x="1801" y="3006"/>
                </a:moveTo>
                <a:lnTo>
                  <a:pt x="1673" y="2863"/>
                </a:lnTo>
                <a:cubicBezTo>
                  <a:pt x="1805" y="2701"/>
                  <a:pt x="1884" y="2494"/>
                  <a:pt x="1884" y="2268"/>
                </a:cubicBezTo>
                <a:cubicBezTo>
                  <a:pt x="1884" y="2089"/>
                  <a:pt x="1834" y="1922"/>
                  <a:pt x="1747" y="1779"/>
                </a:cubicBezTo>
                <a:lnTo>
                  <a:pt x="1747" y="475"/>
                </a:lnTo>
                <a:lnTo>
                  <a:pt x="2423" y="1768"/>
                </a:lnTo>
                <a:lnTo>
                  <a:pt x="1801" y="3006"/>
                </a:lnTo>
                <a:close/>
                <a:moveTo>
                  <a:pt x="942" y="2847"/>
                </a:moveTo>
                <a:cubicBezTo>
                  <a:pt x="622" y="2847"/>
                  <a:pt x="363" y="2588"/>
                  <a:pt x="363" y="2268"/>
                </a:cubicBezTo>
                <a:cubicBezTo>
                  <a:pt x="363" y="1949"/>
                  <a:pt x="622" y="1689"/>
                  <a:pt x="942" y="1689"/>
                </a:cubicBezTo>
                <a:cubicBezTo>
                  <a:pt x="1262" y="1689"/>
                  <a:pt x="1521" y="1949"/>
                  <a:pt x="1521" y="2268"/>
                </a:cubicBezTo>
                <a:cubicBezTo>
                  <a:pt x="1521" y="2386"/>
                  <a:pt x="1486" y="2496"/>
                  <a:pt x="1425" y="2587"/>
                </a:cubicBezTo>
                <a:lnTo>
                  <a:pt x="1129" y="2257"/>
                </a:lnTo>
                <a:lnTo>
                  <a:pt x="697" y="2261"/>
                </a:lnTo>
                <a:lnTo>
                  <a:pt x="1180" y="2796"/>
                </a:lnTo>
                <a:cubicBezTo>
                  <a:pt x="1107" y="2829"/>
                  <a:pt x="1027" y="2847"/>
                  <a:pt x="942" y="2847"/>
                </a:cubicBezTo>
                <a:close/>
                <a:moveTo>
                  <a:pt x="2903" y="1768"/>
                </a:moveTo>
                <a:lnTo>
                  <a:pt x="2903" y="0"/>
                </a:lnTo>
                <a:lnTo>
                  <a:pt x="2539" y="0"/>
                </a:lnTo>
                <a:lnTo>
                  <a:pt x="2539" y="1265"/>
                </a:lnTo>
                <a:lnTo>
                  <a:pt x="1871" y="0"/>
                </a:lnTo>
                <a:lnTo>
                  <a:pt x="1384" y="0"/>
                </a:lnTo>
                <a:lnTo>
                  <a:pt x="1384" y="1436"/>
                </a:lnTo>
                <a:cubicBezTo>
                  <a:pt x="1267" y="1374"/>
                  <a:pt x="1136" y="1336"/>
                  <a:pt x="997" y="1328"/>
                </a:cubicBezTo>
                <a:lnTo>
                  <a:pt x="997" y="0"/>
                </a:lnTo>
                <a:lnTo>
                  <a:pt x="634" y="0"/>
                </a:lnTo>
                <a:lnTo>
                  <a:pt x="634" y="1378"/>
                </a:lnTo>
                <a:cubicBezTo>
                  <a:pt x="265" y="1506"/>
                  <a:pt x="0" y="1856"/>
                  <a:pt x="0" y="2268"/>
                </a:cubicBezTo>
                <a:cubicBezTo>
                  <a:pt x="0" y="2789"/>
                  <a:pt x="421" y="3211"/>
                  <a:pt x="942" y="3211"/>
                </a:cubicBezTo>
                <a:cubicBezTo>
                  <a:pt x="1121" y="3211"/>
                  <a:pt x="1288" y="3161"/>
                  <a:pt x="1431" y="3074"/>
                </a:cubicBezTo>
                <a:lnTo>
                  <a:pt x="1525" y="3179"/>
                </a:lnTo>
                <a:lnTo>
                  <a:pt x="2101" y="3179"/>
                </a:lnTo>
                <a:lnTo>
                  <a:pt x="2291" y="2787"/>
                </a:lnTo>
                <a:lnTo>
                  <a:pt x="3034" y="2787"/>
                </a:lnTo>
                <a:lnTo>
                  <a:pt x="3224" y="3179"/>
                </a:lnTo>
                <a:lnTo>
                  <a:pt x="3610" y="3179"/>
                </a:lnTo>
                <a:lnTo>
                  <a:pt x="2903" y="1768"/>
                </a:lnTo>
                <a:close/>
                <a:moveTo>
                  <a:pt x="3981" y="3179"/>
                </a:moveTo>
                <a:lnTo>
                  <a:pt x="4173" y="3179"/>
                </a:lnTo>
                <a:lnTo>
                  <a:pt x="4173" y="0"/>
                </a:lnTo>
                <a:lnTo>
                  <a:pt x="3981" y="0"/>
                </a:lnTo>
                <a:lnTo>
                  <a:pt x="3981" y="3179"/>
                </a:lnTo>
                <a:close/>
                <a:moveTo>
                  <a:pt x="10405" y="2386"/>
                </a:moveTo>
                <a:lnTo>
                  <a:pt x="10405" y="2511"/>
                </a:lnTo>
                <a:lnTo>
                  <a:pt x="10648" y="2511"/>
                </a:lnTo>
                <a:lnTo>
                  <a:pt x="10648" y="3179"/>
                </a:lnTo>
                <a:lnTo>
                  <a:pt x="10794" y="3179"/>
                </a:lnTo>
                <a:lnTo>
                  <a:pt x="10794" y="2511"/>
                </a:lnTo>
                <a:lnTo>
                  <a:pt x="11037" y="2511"/>
                </a:lnTo>
                <a:lnTo>
                  <a:pt x="11037" y="2386"/>
                </a:lnTo>
                <a:lnTo>
                  <a:pt x="10405" y="2386"/>
                </a:lnTo>
                <a:close/>
                <a:moveTo>
                  <a:pt x="10158" y="3179"/>
                </a:moveTo>
                <a:lnTo>
                  <a:pt x="10302" y="3179"/>
                </a:lnTo>
                <a:lnTo>
                  <a:pt x="10302" y="2386"/>
                </a:lnTo>
                <a:lnTo>
                  <a:pt x="10158" y="2386"/>
                </a:lnTo>
                <a:lnTo>
                  <a:pt x="10158" y="3179"/>
                </a:lnTo>
                <a:close/>
                <a:moveTo>
                  <a:pt x="10027" y="3179"/>
                </a:moveTo>
                <a:lnTo>
                  <a:pt x="10027" y="3056"/>
                </a:lnTo>
                <a:lnTo>
                  <a:pt x="9635" y="3056"/>
                </a:lnTo>
                <a:lnTo>
                  <a:pt x="9635" y="2824"/>
                </a:lnTo>
                <a:lnTo>
                  <a:pt x="9960" y="2824"/>
                </a:lnTo>
                <a:lnTo>
                  <a:pt x="9960" y="2704"/>
                </a:lnTo>
                <a:lnTo>
                  <a:pt x="9635" y="2704"/>
                </a:lnTo>
                <a:lnTo>
                  <a:pt x="9635" y="2509"/>
                </a:lnTo>
                <a:lnTo>
                  <a:pt x="10000" y="2509"/>
                </a:lnTo>
                <a:lnTo>
                  <a:pt x="10000" y="2386"/>
                </a:lnTo>
                <a:lnTo>
                  <a:pt x="9491" y="2386"/>
                </a:lnTo>
                <a:lnTo>
                  <a:pt x="9491" y="3179"/>
                </a:lnTo>
                <a:lnTo>
                  <a:pt x="10027" y="3179"/>
                </a:lnTo>
                <a:close/>
                <a:moveTo>
                  <a:pt x="9009" y="2822"/>
                </a:moveTo>
                <a:cubicBezTo>
                  <a:pt x="9067" y="2822"/>
                  <a:pt x="9113" y="2831"/>
                  <a:pt x="9145" y="2848"/>
                </a:cubicBezTo>
                <a:cubicBezTo>
                  <a:pt x="9178" y="2866"/>
                  <a:pt x="9195" y="2897"/>
                  <a:pt x="9195" y="2942"/>
                </a:cubicBezTo>
                <a:cubicBezTo>
                  <a:pt x="9195" y="2967"/>
                  <a:pt x="9189" y="2988"/>
                  <a:pt x="9178" y="3004"/>
                </a:cubicBezTo>
                <a:cubicBezTo>
                  <a:pt x="9167" y="3020"/>
                  <a:pt x="9152" y="3033"/>
                  <a:pt x="9133" y="3042"/>
                </a:cubicBezTo>
                <a:cubicBezTo>
                  <a:pt x="9115" y="3052"/>
                  <a:pt x="9093" y="3058"/>
                  <a:pt x="9067" y="3062"/>
                </a:cubicBezTo>
                <a:cubicBezTo>
                  <a:pt x="9041" y="3066"/>
                  <a:pt x="9014" y="3068"/>
                  <a:pt x="8984" y="3068"/>
                </a:cubicBezTo>
                <a:cubicBezTo>
                  <a:pt x="8969" y="3068"/>
                  <a:pt x="8952" y="3068"/>
                  <a:pt x="8934" y="3067"/>
                </a:cubicBezTo>
                <a:cubicBezTo>
                  <a:pt x="8915" y="3066"/>
                  <a:pt x="8898" y="3065"/>
                  <a:pt x="8882" y="3063"/>
                </a:cubicBezTo>
                <a:lnTo>
                  <a:pt x="8882" y="2822"/>
                </a:lnTo>
                <a:lnTo>
                  <a:pt x="9009" y="2822"/>
                </a:lnTo>
                <a:close/>
                <a:moveTo>
                  <a:pt x="8882" y="2501"/>
                </a:moveTo>
                <a:cubicBezTo>
                  <a:pt x="8895" y="2499"/>
                  <a:pt x="8909" y="2498"/>
                  <a:pt x="8926" y="2497"/>
                </a:cubicBezTo>
                <a:cubicBezTo>
                  <a:pt x="8944" y="2496"/>
                  <a:pt x="8963" y="2496"/>
                  <a:pt x="8985" y="2496"/>
                </a:cubicBezTo>
                <a:cubicBezTo>
                  <a:pt x="9037" y="2496"/>
                  <a:pt x="9079" y="2504"/>
                  <a:pt x="9112" y="2520"/>
                </a:cubicBezTo>
                <a:cubicBezTo>
                  <a:pt x="9144" y="2536"/>
                  <a:pt x="9160" y="2563"/>
                  <a:pt x="9160" y="2601"/>
                </a:cubicBezTo>
                <a:cubicBezTo>
                  <a:pt x="9160" y="2642"/>
                  <a:pt x="9145" y="2670"/>
                  <a:pt x="9113" y="2685"/>
                </a:cubicBezTo>
                <a:cubicBezTo>
                  <a:pt x="9082" y="2701"/>
                  <a:pt x="9039" y="2709"/>
                  <a:pt x="8984" y="2709"/>
                </a:cubicBezTo>
                <a:lnTo>
                  <a:pt x="8882" y="2709"/>
                </a:lnTo>
                <a:lnTo>
                  <a:pt x="8882" y="2501"/>
                </a:lnTo>
                <a:close/>
                <a:moveTo>
                  <a:pt x="9253" y="3127"/>
                </a:moveTo>
                <a:cubicBezTo>
                  <a:pt x="9312" y="3086"/>
                  <a:pt x="9342" y="3025"/>
                  <a:pt x="9342" y="2943"/>
                </a:cubicBezTo>
                <a:cubicBezTo>
                  <a:pt x="9342" y="2895"/>
                  <a:pt x="9331" y="2856"/>
                  <a:pt x="9308" y="2824"/>
                </a:cubicBezTo>
                <a:cubicBezTo>
                  <a:pt x="9285" y="2793"/>
                  <a:pt x="9249" y="2769"/>
                  <a:pt x="9201" y="2753"/>
                </a:cubicBezTo>
                <a:cubicBezTo>
                  <a:pt x="9233" y="2737"/>
                  <a:pt x="9258" y="2716"/>
                  <a:pt x="9276" y="2689"/>
                </a:cubicBezTo>
                <a:cubicBezTo>
                  <a:pt x="9294" y="2663"/>
                  <a:pt x="9303" y="2631"/>
                  <a:pt x="9303" y="2593"/>
                </a:cubicBezTo>
                <a:cubicBezTo>
                  <a:pt x="9303" y="2553"/>
                  <a:pt x="9295" y="2519"/>
                  <a:pt x="9278" y="2491"/>
                </a:cubicBezTo>
                <a:cubicBezTo>
                  <a:pt x="9261" y="2464"/>
                  <a:pt x="9238" y="2442"/>
                  <a:pt x="9208" y="2425"/>
                </a:cubicBezTo>
                <a:cubicBezTo>
                  <a:pt x="9178" y="2408"/>
                  <a:pt x="9142" y="2396"/>
                  <a:pt x="9101" y="2389"/>
                </a:cubicBezTo>
                <a:cubicBezTo>
                  <a:pt x="9060" y="2382"/>
                  <a:pt x="9015" y="2378"/>
                  <a:pt x="8967" y="2378"/>
                </a:cubicBezTo>
                <a:cubicBezTo>
                  <a:pt x="8949" y="2378"/>
                  <a:pt x="8931" y="2379"/>
                  <a:pt x="8912" y="2379"/>
                </a:cubicBezTo>
                <a:cubicBezTo>
                  <a:pt x="8892" y="2380"/>
                  <a:pt x="8872" y="2381"/>
                  <a:pt x="8853" y="2383"/>
                </a:cubicBezTo>
                <a:cubicBezTo>
                  <a:pt x="8833" y="2384"/>
                  <a:pt x="8813" y="2386"/>
                  <a:pt x="8794" y="2389"/>
                </a:cubicBezTo>
                <a:cubicBezTo>
                  <a:pt x="8775" y="2392"/>
                  <a:pt x="8757" y="2395"/>
                  <a:pt x="8741" y="2398"/>
                </a:cubicBezTo>
                <a:lnTo>
                  <a:pt x="8741" y="3167"/>
                </a:lnTo>
                <a:cubicBezTo>
                  <a:pt x="8773" y="3176"/>
                  <a:pt x="8810" y="3181"/>
                  <a:pt x="8853" y="3184"/>
                </a:cubicBezTo>
                <a:cubicBezTo>
                  <a:pt x="8895" y="3187"/>
                  <a:pt x="8938" y="3188"/>
                  <a:pt x="8980" y="3188"/>
                </a:cubicBezTo>
                <a:cubicBezTo>
                  <a:pt x="9102" y="3188"/>
                  <a:pt x="9193" y="3168"/>
                  <a:pt x="9253" y="3127"/>
                </a:cubicBezTo>
                <a:close/>
                <a:moveTo>
                  <a:pt x="8315" y="2509"/>
                </a:moveTo>
                <a:cubicBezTo>
                  <a:pt x="8339" y="2513"/>
                  <a:pt x="8359" y="2520"/>
                  <a:pt x="8376" y="2530"/>
                </a:cubicBezTo>
                <a:cubicBezTo>
                  <a:pt x="8393" y="2540"/>
                  <a:pt x="8407" y="2554"/>
                  <a:pt x="8416" y="2570"/>
                </a:cubicBezTo>
                <a:cubicBezTo>
                  <a:pt x="8425" y="2587"/>
                  <a:pt x="8429" y="2608"/>
                  <a:pt x="8429" y="2632"/>
                </a:cubicBezTo>
                <a:cubicBezTo>
                  <a:pt x="8429" y="2658"/>
                  <a:pt x="8425" y="2679"/>
                  <a:pt x="8416" y="2696"/>
                </a:cubicBezTo>
                <a:cubicBezTo>
                  <a:pt x="8407" y="2713"/>
                  <a:pt x="8393" y="2726"/>
                  <a:pt x="8375" y="2736"/>
                </a:cubicBezTo>
                <a:cubicBezTo>
                  <a:pt x="8357" y="2746"/>
                  <a:pt x="8335" y="2753"/>
                  <a:pt x="8308" y="2757"/>
                </a:cubicBezTo>
                <a:cubicBezTo>
                  <a:pt x="8281" y="2761"/>
                  <a:pt x="8251" y="2763"/>
                  <a:pt x="8216" y="2763"/>
                </a:cubicBezTo>
                <a:lnTo>
                  <a:pt x="8153" y="2763"/>
                </a:lnTo>
                <a:lnTo>
                  <a:pt x="8153" y="2506"/>
                </a:lnTo>
                <a:cubicBezTo>
                  <a:pt x="8179" y="2504"/>
                  <a:pt x="8207" y="2503"/>
                  <a:pt x="8237" y="2503"/>
                </a:cubicBezTo>
                <a:cubicBezTo>
                  <a:pt x="8265" y="2503"/>
                  <a:pt x="8291" y="2505"/>
                  <a:pt x="8315" y="2509"/>
                </a:cubicBezTo>
                <a:close/>
                <a:moveTo>
                  <a:pt x="8121" y="2382"/>
                </a:moveTo>
                <a:cubicBezTo>
                  <a:pt x="8081" y="2385"/>
                  <a:pt x="8044" y="2390"/>
                  <a:pt x="8009" y="2398"/>
                </a:cubicBezTo>
                <a:lnTo>
                  <a:pt x="8009" y="3179"/>
                </a:lnTo>
                <a:lnTo>
                  <a:pt x="8153" y="3179"/>
                </a:lnTo>
                <a:lnTo>
                  <a:pt x="8153" y="2879"/>
                </a:lnTo>
                <a:lnTo>
                  <a:pt x="8222" y="2879"/>
                </a:lnTo>
                <a:lnTo>
                  <a:pt x="8244" y="2879"/>
                </a:lnTo>
                <a:cubicBezTo>
                  <a:pt x="8252" y="2879"/>
                  <a:pt x="8261" y="2879"/>
                  <a:pt x="8272" y="2878"/>
                </a:cubicBezTo>
                <a:cubicBezTo>
                  <a:pt x="8286" y="2896"/>
                  <a:pt x="8302" y="2917"/>
                  <a:pt x="8318" y="2940"/>
                </a:cubicBezTo>
                <a:cubicBezTo>
                  <a:pt x="8335" y="2964"/>
                  <a:pt x="8352" y="2988"/>
                  <a:pt x="8369" y="3015"/>
                </a:cubicBezTo>
                <a:cubicBezTo>
                  <a:pt x="8387" y="3041"/>
                  <a:pt x="8404" y="3068"/>
                  <a:pt x="8420" y="3096"/>
                </a:cubicBezTo>
                <a:cubicBezTo>
                  <a:pt x="8437" y="3124"/>
                  <a:pt x="8453" y="3151"/>
                  <a:pt x="8467" y="3179"/>
                </a:cubicBezTo>
                <a:lnTo>
                  <a:pt x="8628" y="3179"/>
                </a:lnTo>
                <a:cubicBezTo>
                  <a:pt x="8615" y="3149"/>
                  <a:pt x="8599" y="3119"/>
                  <a:pt x="8582" y="3088"/>
                </a:cubicBezTo>
                <a:cubicBezTo>
                  <a:pt x="8564" y="3057"/>
                  <a:pt x="8546" y="3027"/>
                  <a:pt x="8527" y="2998"/>
                </a:cubicBezTo>
                <a:cubicBezTo>
                  <a:pt x="8508" y="2968"/>
                  <a:pt x="8489" y="2941"/>
                  <a:pt x="8471" y="2916"/>
                </a:cubicBezTo>
                <a:cubicBezTo>
                  <a:pt x="8452" y="2891"/>
                  <a:pt x="8436" y="2869"/>
                  <a:pt x="8421" y="2852"/>
                </a:cubicBezTo>
                <a:cubicBezTo>
                  <a:pt x="8527" y="2814"/>
                  <a:pt x="8580" y="2741"/>
                  <a:pt x="8580" y="2633"/>
                </a:cubicBezTo>
                <a:cubicBezTo>
                  <a:pt x="8580" y="2547"/>
                  <a:pt x="8550" y="2483"/>
                  <a:pt x="8489" y="2441"/>
                </a:cubicBezTo>
                <a:cubicBezTo>
                  <a:pt x="8429" y="2399"/>
                  <a:pt x="8341" y="2378"/>
                  <a:pt x="8227" y="2378"/>
                </a:cubicBezTo>
                <a:cubicBezTo>
                  <a:pt x="8196" y="2378"/>
                  <a:pt x="8160" y="2380"/>
                  <a:pt x="8121" y="2382"/>
                </a:cubicBezTo>
                <a:close/>
                <a:moveTo>
                  <a:pt x="7525" y="2540"/>
                </a:moveTo>
                <a:cubicBezTo>
                  <a:pt x="7542" y="2578"/>
                  <a:pt x="7562" y="2627"/>
                  <a:pt x="7585" y="2686"/>
                </a:cubicBezTo>
                <a:cubicBezTo>
                  <a:pt x="7608" y="2745"/>
                  <a:pt x="7631" y="2808"/>
                  <a:pt x="7656" y="2876"/>
                </a:cubicBezTo>
                <a:lnTo>
                  <a:pt x="7395" y="2876"/>
                </a:lnTo>
                <a:cubicBezTo>
                  <a:pt x="7419" y="2808"/>
                  <a:pt x="7443" y="2745"/>
                  <a:pt x="7465" y="2687"/>
                </a:cubicBezTo>
                <a:cubicBezTo>
                  <a:pt x="7488" y="2629"/>
                  <a:pt x="7508" y="2580"/>
                  <a:pt x="7525" y="2540"/>
                </a:cubicBezTo>
                <a:close/>
                <a:moveTo>
                  <a:pt x="7915" y="3179"/>
                </a:moveTo>
                <a:cubicBezTo>
                  <a:pt x="7885" y="3094"/>
                  <a:pt x="7857" y="3016"/>
                  <a:pt x="7830" y="2944"/>
                </a:cubicBezTo>
                <a:cubicBezTo>
                  <a:pt x="7803" y="2873"/>
                  <a:pt x="7776" y="2805"/>
                  <a:pt x="7751" y="2741"/>
                </a:cubicBezTo>
                <a:cubicBezTo>
                  <a:pt x="7725" y="2677"/>
                  <a:pt x="7700" y="2616"/>
                  <a:pt x="7675" y="2558"/>
                </a:cubicBezTo>
                <a:cubicBezTo>
                  <a:pt x="7649" y="2500"/>
                  <a:pt x="7623" y="2443"/>
                  <a:pt x="7597" y="2386"/>
                </a:cubicBezTo>
                <a:lnTo>
                  <a:pt x="7459" y="2386"/>
                </a:lnTo>
                <a:cubicBezTo>
                  <a:pt x="7433" y="2443"/>
                  <a:pt x="7407" y="2500"/>
                  <a:pt x="7382" y="2558"/>
                </a:cubicBezTo>
                <a:cubicBezTo>
                  <a:pt x="7356" y="2616"/>
                  <a:pt x="7331" y="2677"/>
                  <a:pt x="7306" y="2741"/>
                </a:cubicBezTo>
                <a:cubicBezTo>
                  <a:pt x="7280" y="2805"/>
                  <a:pt x="7254" y="2873"/>
                  <a:pt x="7227" y="2944"/>
                </a:cubicBezTo>
                <a:cubicBezTo>
                  <a:pt x="7201" y="3016"/>
                  <a:pt x="7172" y="3094"/>
                  <a:pt x="7143" y="3179"/>
                </a:cubicBezTo>
                <a:lnTo>
                  <a:pt x="7293" y="3179"/>
                </a:lnTo>
                <a:cubicBezTo>
                  <a:pt x="7303" y="3148"/>
                  <a:pt x="7314" y="3118"/>
                  <a:pt x="7325" y="3087"/>
                </a:cubicBezTo>
                <a:cubicBezTo>
                  <a:pt x="7336" y="3056"/>
                  <a:pt x="7347" y="3024"/>
                  <a:pt x="7358" y="2992"/>
                </a:cubicBezTo>
                <a:lnTo>
                  <a:pt x="7693" y="2992"/>
                </a:lnTo>
                <a:cubicBezTo>
                  <a:pt x="7703" y="3024"/>
                  <a:pt x="7714" y="3056"/>
                  <a:pt x="7726" y="3086"/>
                </a:cubicBezTo>
                <a:cubicBezTo>
                  <a:pt x="7737" y="3117"/>
                  <a:pt x="7749" y="3148"/>
                  <a:pt x="7759" y="3179"/>
                </a:cubicBezTo>
                <a:lnTo>
                  <a:pt x="7915" y="3179"/>
                </a:lnTo>
                <a:close/>
                <a:moveTo>
                  <a:pt x="6600" y="2509"/>
                </a:moveTo>
                <a:cubicBezTo>
                  <a:pt x="6623" y="2513"/>
                  <a:pt x="6644" y="2520"/>
                  <a:pt x="6661" y="2530"/>
                </a:cubicBezTo>
                <a:cubicBezTo>
                  <a:pt x="6678" y="2540"/>
                  <a:pt x="6691" y="2554"/>
                  <a:pt x="6700" y="2570"/>
                </a:cubicBezTo>
                <a:cubicBezTo>
                  <a:pt x="6709" y="2587"/>
                  <a:pt x="6714" y="2608"/>
                  <a:pt x="6714" y="2632"/>
                </a:cubicBezTo>
                <a:cubicBezTo>
                  <a:pt x="6714" y="2658"/>
                  <a:pt x="6709" y="2679"/>
                  <a:pt x="6700" y="2696"/>
                </a:cubicBezTo>
                <a:cubicBezTo>
                  <a:pt x="6691" y="2713"/>
                  <a:pt x="6678" y="2726"/>
                  <a:pt x="6660" y="2736"/>
                </a:cubicBezTo>
                <a:cubicBezTo>
                  <a:pt x="6642" y="2746"/>
                  <a:pt x="6619" y="2753"/>
                  <a:pt x="6593" y="2757"/>
                </a:cubicBezTo>
                <a:cubicBezTo>
                  <a:pt x="6566" y="2761"/>
                  <a:pt x="6535" y="2763"/>
                  <a:pt x="6500" y="2763"/>
                </a:cubicBezTo>
                <a:lnTo>
                  <a:pt x="6437" y="2763"/>
                </a:lnTo>
                <a:lnTo>
                  <a:pt x="6437" y="2506"/>
                </a:lnTo>
                <a:cubicBezTo>
                  <a:pt x="6463" y="2504"/>
                  <a:pt x="6491" y="2503"/>
                  <a:pt x="6522" y="2503"/>
                </a:cubicBezTo>
                <a:cubicBezTo>
                  <a:pt x="6550" y="2503"/>
                  <a:pt x="6576" y="2505"/>
                  <a:pt x="6600" y="2509"/>
                </a:cubicBezTo>
                <a:close/>
                <a:moveTo>
                  <a:pt x="6405" y="2382"/>
                </a:moveTo>
                <a:cubicBezTo>
                  <a:pt x="6366" y="2385"/>
                  <a:pt x="6328" y="2390"/>
                  <a:pt x="6293" y="2398"/>
                </a:cubicBezTo>
                <a:lnTo>
                  <a:pt x="6293" y="3179"/>
                </a:lnTo>
                <a:lnTo>
                  <a:pt x="6437" y="3179"/>
                </a:lnTo>
                <a:lnTo>
                  <a:pt x="6437" y="2879"/>
                </a:lnTo>
                <a:lnTo>
                  <a:pt x="6507" y="2879"/>
                </a:lnTo>
                <a:lnTo>
                  <a:pt x="6529" y="2879"/>
                </a:lnTo>
                <a:cubicBezTo>
                  <a:pt x="6536" y="2879"/>
                  <a:pt x="6546" y="2879"/>
                  <a:pt x="6556" y="2878"/>
                </a:cubicBezTo>
                <a:cubicBezTo>
                  <a:pt x="6571" y="2896"/>
                  <a:pt x="6586" y="2917"/>
                  <a:pt x="6603" y="2940"/>
                </a:cubicBezTo>
                <a:cubicBezTo>
                  <a:pt x="6620" y="2964"/>
                  <a:pt x="6637" y="2988"/>
                  <a:pt x="6654" y="3015"/>
                </a:cubicBezTo>
                <a:cubicBezTo>
                  <a:pt x="6671" y="3041"/>
                  <a:pt x="6688" y="3068"/>
                  <a:pt x="6705" y="3096"/>
                </a:cubicBezTo>
                <a:cubicBezTo>
                  <a:pt x="6722" y="3124"/>
                  <a:pt x="6737" y="3151"/>
                  <a:pt x="6752" y="3179"/>
                </a:cubicBezTo>
                <a:lnTo>
                  <a:pt x="6913" y="3179"/>
                </a:lnTo>
                <a:cubicBezTo>
                  <a:pt x="6899" y="3149"/>
                  <a:pt x="6884" y="3119"/>
                  <a:pt x="6866" y="3088"/>
                </a:cubicBezTo>
                <a:cubicBezTo>
                  <a:pt x="6849" y="3057"/>
                  <a:pt x="6830" y="3027"/>
                  <a:pt x="6811" y="2998"/>
                </a:cubicBezTo>
                <a:cubicBezTo>
                  <a:pt x="6792" y="2968"/>
                  <a:pt x="6774" y="2941"/>
                  <a:pt x="6755" y="2916"/>
                </a:cubicBezTo>
                <a:cubicBezTo>
                  <a:pt x="6737" y="2891"/>
                  <a:pt x="6720" y="2869"/>
                  <a:pt x="6706" y="2852"/>
                </a:cubicBezTo>
                <a:cubicBezTo>
                  <a:pt x="6812" y="2814"/>
                  <a:pt x="6865" y="2741"/>
                  <a:pt x="6865" y="2633"/>
                </a:cubicBezTo>
                <a:cubicBezTo>
                  <a:pt x="6865" y="2547"/>
                  <a:pt x="6835" y="2483"/>
                  <a:pt x="6774" y="2441"/>
                </a:cubicBezTo>
                <a:cubicBezTo>
                  <a:pt x="6713" y="2399"/>
                  <a:pt x="6626" y="2378"/>
                  <a:pt x="6512" y="2378"/>
                </a:cubicBezTo>
                <a:cubicBezTo>
                  <a:pt x="6480" y="2378"/>
                  <a:pt x="6445" y="2380"/>
                  <a:pt x="6405" y="2382"/>
                </a:cubicBezTo>
                <a:close/>
                <a:moveTo>
                  <a:pt x="6157" y="3179"/>
                </a:moveTo>
                <a:lnTo>
                  <a:pt x="6157" y="3056"/>
                </a:lnTo>
                <a:lnTo>
                  <a:pt x="5765" y="3056"/>
                </a:lnTo>
                <a:lnTo>
                  <a:pt x="5765" y="2824"/>
                </a:lnTo>
                <a:lnTo>
                  <a:pt x="6089" y="2824"/>
                </a:lnTo>
                <a:lnTo>
                  <a:pt x="6089" y="2704"/>
                </a:lnTo>
                <a:lnTo>
                  <a:pt x="5765" y="2704"/>
                </a:lnTo>
                <a:lnTo>
                  <a:pt x="5765" y="2509"/>
                </a:lnTo>
                <a:lnTo>
                  <a:pt x="6129" y="2509"/>
                </a:lnTo>
                <a:lnTo>
                  <a:pt x="6129" y="2386"/>
                </a:lnTo>
                <a:lnTo>
                  <a:pt x="5620" y="2386"/>
                </a:lnTo>
                <a:lnTo>
                  <a:pt x="5620" y="3179"/>
                </a:lnTo>
                <a:lnTo>
                  <a:pt x="6157" y="3179"/>
                </a:lnTo>
                <a:close/>
                <a:moveTo>
                  <a:pt x="4960" y="2506"/>
                </a:moveTo>
                <a:cubicBezTo>
                  <a:pt x="4978" y="2504"/>
                  <a:pt x="5008" y="2503"/>
                  <a:pt x="5051" y="2503"/>
                </a:cubicBezTo>
                <a:cubicBezTo>
                  <a:pt x="5149" y="2503"/>
                  <a:pt x="5221" y="2527"/>
                  <a:pt x="5267" y="2575"/>
                </a:cubicBezTo>
                <a:cubicBezTo>
                  <a:pt x="5314" y="2623"/>
                  <a:pt x="5337" y="2692"/>
                  <a:pt x="5337" y="2782"/>
                </a:cubicBezTo>
                <a:cubicBezTo>
                  <a:pt x="5337" y="2870"/>
                  <a:pt x="5313" y="2939"/>
                  <a:pt x="5266" y="2988"/>
                </a:cubicBezTo>
                <a:cubicBezTo>
                  <a:pt x="5218" y="3038"/>
                  <a:pt x="5146" y="3062"/>
                  <a:pt x="5049" y="3062"/>
                </a:cubicBezTo>
                <a:cubicBezTo>
                  <a:pt x="5025" y="3062"/>
                  <a:pt x="5007" y="3062"/>
                  <a:pt x="4993" y="3062"/>
                </a:cubicBezTo>
                <a:cubicBezTo>
                  <a:pt x="4979" y="3061"/>
                  <a:pt x="4968" y="3061"/>
                  <a:pt x="4960" y="3060"/>
                </a:cubicBezTo>
                <a:lnTo>
                  <a:pt x="4960" y="2506"/>
                </a:lnTo>
                <a:close/>
                <a:moveTo>
                  <a:pt x="5456" y="2601"/>
                </a:moveTo>
                <a:cubicBezTo>
                  <a:pt x="5435" y="2550"/>
                  <a:pt x="5404" y="2508"/>
                  <a:pt x="5365" y="2475"/>
                </a:cubicBezTo>
                <a:cubicBezTo>
                  <a:pt x="5326" y="2442"/>
                  <a:pt x="5279" y="2417"/>
                  <a:pt x="5224" y="2402"/>
                </a:cubicBezTo>
                <a:cubicBezTo>
                  <a:pt x="5169" y="2386"/>
                  <a:pt x="5108" y="2378"/>
                  <a:pt x="5042" y="2378"/>
                </a:cubicBezTo>
                <a:cubicBezTo>
                  <a:pt x="5010" y="2378"/>
                  <a:pt x="4973" y="2379"/>
                  <a:pt x="4932" y="2382"/>
                </a:cubicBezTo>
                <a:cubicBezTo>
                  <a:pt x="4891" y="2384"/>
                  <a:pt x="4852" y="2389"/>
                  <a:pt x="4816" y="2398"/>
                </a:cubicBezTo>
                <a:lnTo>
                  <a:pt x="4816" y="3167"/>
                </a:lnTo>
                <a:cubicBezTo>
                  <a:pt x="4852" y="3176"/>
                  <a:pt x="4891" y="3181"/>
                  <a:pt x="4931" y="3184"/>
                </a:cubicBezTo>
                <a:cubicBezTo>
                  <a:pt x="4971" y="3187"/>
                  <a:pt x="5008" y="3188"/>
                  <a:pt x="5040" y="3188"/>
                </a:cubicBezTo>
                <a:cubicBezTo>
                  <a:pt x="5107" y="3188"/>
                  <a:pt x="5168" y="3180"/>
                  <a:pt x="5223" y="3163"/>
                </a:cubicBezTo>
                <a:cubicBezTo>
                  <a:pt x="5279" y="3147"/>
                  <a:pt x="5326" y="3122"/>
                  <a:pt x="5365" y="3088"/>
                </a:cubicBezTo>
                <a:cubicBezTo>
                  <a:pt x="5404" y="3054"/>
                  <a:pt x="5435" y="3012"/>
                  <a:pt x="5456" y="2961"/>
                </a:cubicBezTo>
                <a:cubicBezTo>
                  <a:pt x="5477" y="2910"/>
                  <a:pt x="5488" y="2851"/>
                  <a:pt x="5488" y="2782"/>
                </a:cubicBezTo>
                <a:cubicBezTo>
                  <a:pt x="5488" y="2712"/>
                  <a:pt x="5477" y="2651"/>
                  <a:pt x="5456" y="2601"/>
                </a:cubicBezTo>
                <a:close/>
                <a:moveTo>
                  <a:pt x="12384" y="1088"/>
                </a:moveTo>
                <a:cubicBezTo>
                  <a:pt x="12399" y="1074"/>
                  <a:pt x="12406" y="1056"/>
                  <a:pt x="12406" y="1032"/>
                </a:cubicBezTo>
                <a:cubicBezTo>
                  <a:pt x="12406" y="1008"/>
                  <a:pt x="12399" y="990"/>
                  <a:pt x="12384" y="975"/>
                </a:cubicBezTo>
                <a:cubicBezTo>
                  <a:pt x="12368" y="961"/>
                  <a:pt x="12350" y="954"/>
                  <a:pt x="12330" y="954"/>
                </a:cubicBezTo>
                <a:cubicBezTo>
                  <a:pt x="12309" y="954"/>
                  <a:pt x="12291" y="961"/>
                  <a:pt x="12275" y="975"/>
                </a:cubicBezTo>
                <a:cubicBezTo>
                  <a:pt x="12260" y="990"/>
                  <a:pt x="12252" y="1008"/>
                  <a:pt x="12252" y="1032"/>
                </a:cubicBezTo>
                <a:cubicBezTo>
                  <a:pt x="12252" y="1056"/>
                  <a:pt x="12260" y="1074"/>
                  <a:pt x="12275" y="1088"/>
                </a:cubicBezTo>
                <a:cubicBezTo>
                  <a:pt x="12291" y="1102"/>
                  <a:pt x="12309" y="1109"/>
                  <a:pt x="12330" y="1109"/>
                </a:cubicBezTo>
                <a:cubicBezTo>
                  <a:pt x="12350" y="1109"/>
                  <a:pt x="12368" y="1102"/>
                  <a:pt x="12384" y="1088"/>
                </a:cubicBezTo>
                <a:close/>
                <a:moveTo>
                  <a:pt x="12213" y="1347"/>
                </a:moveTo>
                <a:cubicBezTo>
                  <a:pt x="12229" y="1385"/>
                  <a:pt x="12249" y="1434"/>
                  <a:pt x="12272" y="1493"/>
                </a:cubicBezTo>
                <a:cubicBezTo>
                  <a:pt x="12295" y="1552"/>
                  <a:pt x="12319" y="1615"/>
                  <a:pt x="12343" y="1683"/>
                </a:cubicBezTo>
                <a:lnTo>
                  <a:pt x="12082" y="1683"/>
                </a:lnTo>
                <a:cubicBezTo>
                  <a:pt x="12107" y="1615"/>
                  <a:pt x="12130" y="1552"/>
                  <a:pt x="12153" y="1494"/>
                </a:cubicBezTo>
                <a:cubicBezTo>
                  <a:pt x="12175" y="1436"/>
                  <a:pt x="12195" y="1387"/>
                  <a:pt x="12213" y="1347"/>
                </a:cubicBezTo>
                <a:close/>
                <a:moveTo>
                  <a:pt x="12147" y="1088"/>
                </a:moveTo>
                <a:cubicBezTo>
                  <a:pt x="12163" y="1074"/>
                  <a:pt x="12171" y="1056"/>
                  <a:pt x="12171" y="1032"/>
                </a:cubicBezTo>
                <a:cubicBezTo>
                  <a:pt x="12171" y="1008"/>
                  <a:pt x="12163" y="990"/>
                  <a:pt x="12147" y="975"/>
                </a:cubicBezTo>
                <a:cubicBezTo>
                  <a:pt x="12132" y="961"/>
                  <a:pt x="12114" y="954"/>
                  <a:pt x="12093" y="954"/>
                </a:cubicBezTo>
                <a:cubicBezTo>
                  <a:pt x="12072" y="954"/>
                  <a:pt x="12055" y="961"/>
                  <a:pt x="12039" y="975"/>
                </a:cubicBezTo>
                <a:cubicBezTo>
                  <a:pt x="12024" y="990"/>
                  <a:pt x="12016" y="1008"/>
                  <a:pt x="12016" y="1032"/>
                </a:cubicBezTo>
                <a:cubicBezTo>
                  <a:pt x="12016" y="1056"/>
                  <a:pt x="12024" y="1074"/>
                  <a:pt x="12039" y="1088"/>
                </a:cubicBezTo>
                <a:cubicBezTo>
                  <a:pt x="12055" y="1102"/>
                  <a:pt x="12072" y="1109"/>
                  <a:pt x="12093" y="1109"/>
                </a:cubicBezTo>
                <a:cubicBezTo>
                  <a:pt x="12114" y="1109"/>
                  <a:pt x="12132" y="1102"/>
                  <a:pt x="12147" y="1088"/>
                </a:cubicBezTo>
                <a:close/>
                <a:moveTo>
                  <a:pt x="12602" y="1986"/>
                </a:moveTo>
                <a:cubicBezTo>
                  <a:pt x="12572" y="1901"/>
                  <a:pt x="12544" y="1823"/>
                  <a:pt x="12517" y="1751"/>
                </a:cubicBezTo>
                <a:cubicBezTo>
                  <a:pt x="12490" y="1680"/>
                  <a:pt x="12463" y="1612"/>
                  <a:pt x="12438" y="1548"/>
                </a:cubicBezTo>
                <a:cubicBezTo>
                  <a:pt x="12412" y="1484"/>
                  <a:pt x="12387" y="1423"/>
                  <a:pt x="12362" y="1365"/>
                </a:cubicBezTo>
                <a:cubicBezTo>
                  <a:pt x="12337" y="1307"/>
                  <a:pt x="12311" y="1250"/>
                  <a:pt x="12284" y="1193"/>
                </a:cubicBezTo>
                <a:lnTo>
                  <a:pt x="12147" y="1193"/>
                </a:lnTo>
                <a:cubicBezTo>
                  <a:pt x="12120" y="1250"/>
                  <a:pt x="12094" y="1307"/>
                  <a:pt x="12069" y="1365"/>
                </a:cubicBezTo>
                <a:cubicBezTo>
                  <a:pt x="12044" y="1423"/>
                  <a:pt x="12018" y="1484"/>
                  <a:pt x="11993" y="1548"/>
                </a:cubicBezTo>
                <a:cubicBezTo>
                  <a:pt x="11967" y="1612"/>
                  <a:pt x="11941" y="1680"/>
                  <a:pt x="11914" y="1751"/>
                </a:cubicBezTo>
                <a:cubicBezTo>
                  <a:pt x="11888" y="1823"/>
                  <a:pt x="11860" y="1901"/>
                  <a:pt x="11830" y="1986"/>
                </a:cubicBezTo>
                <a:lnTo>
                  <a:pt x="11980" y="1986"/>
                </a:lnTo>
                <a:cubicBezTo>
                  <a:pt x="11991" y="1955"/>
                  <a:pt x="12001" y="1925"/>
                  <a:pt x="12012" y="1894"/>
                </a:cubicBezTo>
                <a:cubicBezTo>
                  <a:pt x="12024" y="1863"/>
                  <a:pt x="12034" y="1832"/>
                  <a:pt x="12045" y="1800"/>
                </a:cubicBezTo>
                <a:lnTo>
                  <a:pt x="12380" y="1800"/>
                </a:lnTo>
                <a:cubicBezTo>
                  <a:pt x="12391" y="1832"/>
                  <a:pt x="12402" y="1863"/>
                  <a:pt x="12413" y="1893"/>
                </a:cubicBezTo>
                <a:cubicBezTo>
                  <a:pt x="12425" y="1924"/>
                  <a:pt x="12436" y="1955"/>
                  <a:pt x="12446" y="1986"/>
                </a:cubicBezTo>
                <a:lnTo>
                  <a:pt x="12602" y="1986"/>
                </a:lnTo>
                <a:close/>
                <a:moveTo>
                  <a:pt x="11255" y="1193"/>
                </a:moveTo>
                <a:lnTo>
                  <a:pt x="11255" y="1318"/>
                </a:lnTo>
                <a:lnTo>
                  <a:pt x="11498" y="1318"/>
                </a:lnTo>
                <a:lnTo>
                  <a:pt x="11498" y="1986"/>
                </a:lnTo>
                <a:lnTo>
                  <a:pt x="11644" y="1986"/>
                </a:lnTo>
                <a:lnTo>
                  <a:pt x="11644" y="1318"/>
                </a:lnTo>
                <a:lnTo>
                  <a:pt x="11887" y="1318"/>
                </a:lnTo>
                <a:lnTo>
                  <a:pt x="11887" y="1193"/>
                </a:lnTo>
                <a:lnTo>
                  <a:pt x="11255" y="1193"/>
                </a:lnTo>
                <a:close/>
                <a:moveTo>
                  <a:pt x="10999" y="1986"/>
                </a:moveTo>
                <a:lnTo>
                  <a:pt x="11143" y="1986"/>
                </a:lnTo>
                <a:lnTo>
                  <a:pt x="11143" y="1193"/>
                </a:lnTo>
                <a:lnTo>
                  <a:pt x="10999" y="1193"/>
                </a:lnTo>
                <a:lnTo>
                  <a:pt x="10999" y="1986"/>
                </a:lnTo>
                <a:close/>
                <a:moveTo>
                  <a:pt x="10555" y="1861"/>
                </a:moveTo>
                <a:lnTo>
                  <a:pt x="10555" y="1193"/>
                </a:lnTo>
                <a:lnTo>
                  <a:pt x="10411" y="1193"/>
                </a:lnTo>
                <a:lnTo>
                  <a:pt x="10411" y="1986"/>
                </a:lnTo>
                <a:lnTo>
                  <a:pt x="10912" y="1986"/>
                </a:lnTo>
                <a:lnTo>
                  <a:pt x="10912" y="1861"/>
                </a:lnTo>
                <a:lnTo>
                  <a:pt x="10555" y="1861"/>
                </a:lnTo>
                <a:close/>
                <a:moveTo>
                  <a:pt x="9926" y="1347"/>
                </a:moveTo>
                <a:cubicBezTo>
                  <a:pt x="9943" y="1385"/>
                  <a:pt x="9963" y="1434"/>
                  <a:pt x="9985" y="1493"/>
                </a:cubicBezTo>
                <a:cubicBezTo>
                  <a:pt x="10008" y="1552"/>
                  <a:pt x="10032" y="1615"/>
                  <a:pt x="10056" y="1683"/>
                </a:cubicBezTo>
                <a:lnTo>
                  <a:pt x="9796" y="1683"/>
                </a:lnTo>
                <a:cubicBezTo>
                  <a:pt x="9820" y="1615"/>
                  <a:pt x="9843" y="1552"/>
                  <a:pt x="9866" y="1494"/>
                </a:cubicBezTo>
                <a:cubicBezTo>
                  <a:pt x="9888" y="1436"/>
                  <a:pt x="9908" y="1387"/>
                  <a:pt x="9926" y="1347"/>
                </a:cubicBezTo>
                <a:close/>
                <a:moveTo>
                  <a:pt x="10315" y="1986"/>
                </a:moveTo>
                <a:cubicBezTo>
                  <a:pt x="10286" y="1901"/>
                  <a:pt x="10257" y="1823"/>
                  <a:pt x="10230" y="1751"/>
                </a:cubicBezTo>
                <a:cubicBezTo>
                  <a:pt x="10203" y="1680"/>
                  <a:pt x="10177" y="1612"/>
                  <a:pt x="10151" y="1548"/>
                </a:cubicBezTo>
                <a:cubicBezTo>
                  <a:pt x="10126" y="1484"/>
                  <a:pt x="10100" y="1423"/>
                  <a:pt x="10075" y="1365"/>
                </a:cubicBezTo>
                <a:cubicBezTo>
                  <a:pt x="10050" y="1307"/>
                  <a:pt x="10024" y="1250"/>
                  <a:pt x="9997" y="1193"/>
                </a:cubicBezTo>
                <a:lnTo>
                  <a:pt x="9860" y="1193"/>
                </a:lnTo>
                <a:cubicBezTo>
                  <a:pt x="9833" y="1250"/>
                  <a:pt x="9807" y="1307"/>
                  <a:pt x="9782" y="1365"/>
                </a:cubicBezTo>
                <a:cubicBezTo>
                  <a:pt x="9757" y="1423"/>
                  <a:pt x="9732" y="1484"/>
                  <a:pt x="9706" y="1548"/>
                </a:cubicBezTo>
                <a:cubicBezTo>
                  <a:pt x="9681" y="1612"/>
                  <a:pt x="9654" y="1680"/>
                  <a:pt x="9628" y="1751"/>
                </a:cubicBezTo>
                <a:cubicBezTo>
                  <a:pt x="9601" y="1823"/>
                  <a:pt x="9573" y="1901"/>
                  <a:pt x="9543" y="1986"/>
                </a:cubicBezTo>
                <a:lnTo>
                  <a:pt x="9693" y="1986"/>
                </a:lnTo>
                <a:cubicBezTo>
                  <a:pt x="9704" y="1955"/>
                  <a:pt x="9715" y="1925"/>
                  <a:pt x="9726" y="1894"/>
                </a:cubicBezTo>
                <a:cubicBezTo>
                  <a:pt x="9737" y="1863"/>
                  <a:pt x="9748" y="1832"/>
                  <a:pt x="9759" y="1800"/>
                </a:cubicBezTo>
                <a:lnTo>
                  <a:pt x="10093" y="1800"/>
                </a:lnTo>
                <a:cubicBezTo>
                  <a:pt x="10104" y="1832"/>
                  <a:pt x="10115" y="1863"/>
                  <a:pt x="10127" y="1893"/>
                </a:cubicBezTo>
                <a:cubicBezTo>
                  <a:pt x="10138" y="1924"/>
                  <a:pt x="10149" y="1955"/>
                  <a:pt x="10160" y="1986"/>
                </a:cubicBezTo>
                <a:lnTo>
                  <a:pt x="10315" y="1986"/>
                </a:lnTo>
                <a:close/>
                <a:moveTo>
                  <a:pt x="9320" y="1980"/>
                </a:moveTo>
                <a:cubicBezTo>
                  <a:pt x="9360" y="1964"/>
                  <a:pt x="9393" y="1942"/>
                  <a:pt x="9418" y="1914"/>
                </a:cubicBezTo>
                <a:cubicBezTo>
                  <a:pt x="9444" y="1886"/>
                  <a:pt x="9463" y="1853"/>
                  <a:pt x="9475" y="1814"/>
                </a:cubicBezTo>
                <a:cubicBezTo>
                  <a:pt x="9488" y="1776"/>
                  <a:pt x="9494" y="1734"/>
                  <a:pt x="9494" y="1689"/>
                </a:cubicBezTo>
                <a:lnTo>
                  <a:pt x="9494" y="1193"/>
                </a:lnTo>
                <a:lnTo>
                  <a:pt x="9349" y="1193"/>
                </a:lnTo>
                <a:lnTo>
                  <a:pt x="9349" y="1675"/>
                </a:lnTo>
                <a:cubicBezTo>
                  <a:pt x="9349" y="1711"/>
                  <a:pt x="9345" y="1741"/>
                  <a:pt x="9337" y="1767"/>
                </a:cubicBezTo>
                <a:cubicBezTo>
                  <a:pt x="9329" y="1792"/>
                  <a:pt x="9317" y="1813"/>
                  <a:pt x="9303" y="1829"/>
                </a:cubicBezTo>
                <a:cubicBezTo>
                  <a:pt x="9288" y="1845"/>
                  <a:pt x="9270" y="1857"/>
                  <a:pt x="9249" y="1865"/>
                </a:cubicBezTo>
                <a:cubicBezTo>
                  <a:pt x="9229" y="1872"/>
                  <a:pt x="9206" y="1876"/>
                  <a:pt x="9181" y="1876"/>
                </a:cubicBezTo>
                <a:cubicBezTo>
                  <a:pt x="9156" y="1876"/>
                  <a:pt x="9133" y="1872"/>
                  <a:pt x="9113" y="1865"/>
                </a:cubicBezTo>
                <a:cubicBezTo>
                  <a:pt x="9092" y="1857"/>
                  <a:pt x="9075" y="1845"/>
                  <a:pt x="9060" y="1829"/>
                </a:cubicBezTo>
                <a:cubicBezTo>
                  <a:pt x="9045" y="1813"/>
                  <a:pt x="9034" y="1792"/>
                  <a:pt x="9026" y="1767"/>
                </a:cubicBezTo>
                <a:cubicBezTo>
                  <a:pt x="9018" y="1741"/>
                  <a:pt x="9014" y="1711"/>
                  <a:pt x="9014" y="1675"/>
                </a:cubicBezTo>
                <a:lnTo>
                  <a:pt x="9014" y="1193"/>
                </a:lnTo>
                <a:lnTo>
                  <a:pt x="8869" y="1193"/>
                </a:lnTo>
                <a:lnTo>
                  <a:pt x="8869" y="1689"/>
                </a:lnTo>
                <a:cubicBezTo>
                  <a:pt x="8869" y="1734"/>
                  <a:pt x="8875" y="1776"/>
                  <a:pt x="8887" y="1814"/>
                </a:cubicBezTo>
                <a:cubicBezTo>
                  <a:pt x="8899" y="1853"/>
                  <a:pt x="8918" y="1886"/>
                  <a:pt x="8943" y="1914"/>
                </a:cubicBezTo>
                <a:cubicBezTo>
                  <a:pt x="8969" y="1942"/>
                  <a:pt x="9001" y="1964"/>
                  <a:pt x="9040" y="1980"/>
                </a:cubicBezTo>
                <a:cubicBezTo>
                  <a:pt x="9079" y="1995"/>
                  <a:pt x="9125" y="2003"/>
                  <a:pt x="9180" y="2003"/>
                </a:cubicBezTo>
                <a:cubicBezTo>
                  <a:pt x="9234" y="2003"/>
                  <a:pt x="9281" y="1995"/>
                  <a:pt x="9320" y="1980"/>
                </a:cubicBezTo>
                <a:close/>
                <a:moveTo>
                  <a:pt x="8120" y="1471"/>
                </a:moveTo>
                <a:cubicBezTo>
                  <a:pt x="8131" y="1436"/>
                  <a:pt x="8146" y="1406"/>
                  <a:pt x="8166" y="1381"/>
                </a:cubicBezTo>
                <a:cubicBezTo>
                  <a:pt x="8187" y="1356"/>
                  <a:pt x="8211" y="1336"/>
                  <a:pt x="8240" y="1323"/>
                </a:cubicBezTo>
                <a:cubicBezTo>
                  <a:pt x="8269" y="1309"/>
                  <a:pt x="8302" y="1302"/>
                  <a:pt x="8338" y="1302"/>
                </a:cubicBezTo>
                <a:cubicBezTo>
                  <a:pt x="8374" y="1302"/>
                  <a:pt x="8407" y="1309"/>
                  <a:pt x="8436" y="1323"/>
                </a:cubicBezTo>
                <a:cubicBezTo>
                  <a:pt x="8465" y="1336"/>
                  <a:pt x="8489" y="1356"/>
                  <a:pt x="8509" y="1380"/>
                </a:cubicBezTo>
                <a:cubicBezTo>
                  <a:pt x="8530" y="1405"/>
                  <a:pt x="8545" y="1435"/>
                  <a:pt x="8556" y="1471"/>
                </a:cubicBezTo>
                <a:cubicBezTo>
                  <a:pt x="8566" y="1506"/>
                  <a:pt x="8572" y="1546"/>
                  <a:pt x="8572" y="1589"/>
                </a:cubicBezTo>
                <a:cubicBezTo>
                  <a:pt x="8572" y="1633"/>
                  <a:pt x="8566" y="1672"/>
                  <a:pt x="8556" y="1707"/>
                </a:cubicBezTo>
                <a:cubicBezTo>
                  <a:pt x="8545" y="1743"/>
                  <a:pt x="8530" y="1773"/>
                  <a:pt x="8509" y="1798"/>
                </a:cubicBezTo>
                <a:cubicBezTo>
                  <a:pt x="8489" y="1823"/>
                  <a:pt x="8465" y="1842"/>
                  <a:pt x="8436" y="1856"/>
                </a:cubicBezTo>
                <a:cubicBezTo>
                  <a:pt x="8407" y="1869"/>
                  <a:pt x="8374" y="1876"/>
                  <a:pt x="8338" y="1876"/>
                </a:cubicBezTo>
                <a:cubicBezTo>
                  <a:pt x="8302" y="1876"/>
                  <a:pt x="8269" y="1869"/>
                  <a:pt x="8240" y="1856"/>
                </a:cubicBezTo>
                <a:cubicBezTo>
                  <a:pt x="8211" y="1842"/>
                  <a:pt x="8187" y="1823"/>
                  <a:pt x="8166" y="1798"/>
                </a:cubicBezTo>
                <a:cubicBezTo>
                  <a:pt x="8146" y="1773"/>
                  <a:pt x="8131" y="1743"/>
                  <a:pt x="8120" y="1707"/>
                </a:cubicBezTo>
                <a:cubicBezTo>
                  <a:pt x="8109" y="1672"/>
                  <a:pt x="8104" y="1633"/>
                  <a:pt x="8104" y="1589"/>
                </a:cubicBezTo>
                <a:cubicBezTo>
                  <a:pt x="8104" y="1546"/>
                  <a:pt x="8109" y="1506"/>
                  <a:pt x="8120" y="1471"/>
                </a:cubicBezTo>
                <a:close/>
                <a:moveTo>
                  <a:pt x="8692" y="1410"/>
                </a:moveTo>
                <a:cubicBezTo>
                  <a:pt x="8671" y="1359"/>
                  <a:pt x="8644" y="1315"/>
                  <a:pt x="8609" y="1280"/>
                </a:cubicBezTo>
                <a:cubicBezTo>
                  <a:pt x="8574" y="1245"/>
                  <a:pt x="8534" y="1219"/>
                  <a:pt x="8487" y="1201"/>
                </a:cubicBezTo>
                <a:cubicBezTo>
                  <a:pt x="8441" y="1184"/>
                  <a:pt x="8391" y="1175"/>
                  <a:pt x="8340" y="1175"/>
                </a:cubicBezTo>
                <a:cubicBezTo>
                  <a:pt x="8288" y="1175"/>
                  <a:pt x="8239" y="1184"/>
                  <a:pt x="8192" y="1201"/>
                </a:cubicBezTo>
                <a:cubicBezTo>
                  <a:pt x="8146" y="1219"/>
                  <a:pt x="8105" y="1245"/>
                  <a:pt x="8069" y="1280"/>
                </a:cubicBezTo>
                <a:cubicBezTo>
                  <a:pt x="8034" y="1315"/>
                  <a:pt x="8006" y="1359"/>
                  <a:pt x="7985" y="1410"/>
                </a:cubicBezTo>
                <a:cubicBezTo>
                  <a:pt x="7964" y="1462"/>
                  <a:pt x="7954" y="1521"/>
                  <a:pt x="7954" y="1589"/>
                </a:cubicBezTo>
                <a:cubicBezTo>
                  <a:pt x="7954" y="1652"/>
                  <a:pt x="7963" y="1708"/>
                  <a:pt x="7980" y="1757"/>
                </a:cubicBezTo>
                <a:cubicBezTo>
                  <a:pt x="7998" y="1806"/>
                  <a:pt x="8022" y="1848"/>
                  <a:pt x="8053" y="1882"/>
                </a:cubicBezTo>
                <a:cubicBezTo>
                  <a:pt x="8083" y="1916"/>
                  <a:pt x="8119" y="1943"/>
                  <a:pt x="8159" y="1963"/>
                </a:cubicBezTo>
                <a:cubicBezTo>
                  <a:pt x="8200" y="1983"/>
                  <a:pt x="8244" y="1995"/>
                  <a:pt x="8292" y="2000"/>
                </a:cubicBezTo>
                <a:cubicBezTo>
                  <a:pt x="8308" y="2065"/>
                  <a:pt x="8345" y="2113"/>
                  <a:pt x="8403" y="2143"/>
                </a:cubicBezTo>
                <a:cubicBezTo>
                  <a:pt x="8460" y="2173"/>
                  <a:pt x="8539" y="2192"/>
                  <a:pt x="8637" y="2200"/>
                </a:cubicBezTo>
                <a:lnTo>
                  <a:pt x="8669" y="2091"/>
                </a:lnTo>
                <a:cubicBezTo>
                  <a:pt x="8639" y="2089"/>
                  <a:pt x="8611" y="2085"/>
                  <a:pt x="8584" y="2080"/>
                </a:cubicBezTo>
                <a:cubicBezTo>
                  <a:pt x="8557" y="2075"/>
                  <a:pt x="8533" y="2069"/>
                  <a:pt x="8512" y="2061"/>
                </a:cubicBezTo>
                <a:cubicBezTo>
                  <a:pt x="8491" y="2054"/>
                  <a:pt x="8473" y="2044"/>
                  <a:pt x="8460" y="2033"/>
                </a:cubicBezTo>
                <a:cubicBezTo>
                  <a:pt x="8446" y="2021"/>
                  <a:pt x="8438" y="2008"/>
                  <a:pt x="8436" y="1992"/>
                </a:cubicBezTo>
                <a:cubicBezTo>
                  <a:pt x="8477" y="1982"/>
                  <a:pt x="8515" y="1967"/>
                  <a:pt x="8550" y="1946"/>
                </a:cubicBezTo>
                <a:cubicBezTo>
                  <a:pt x="8584" y="1925"/>
                  <a:pt x="8614" y="1897"/>
                  <a:pt x="8640" y="1863"/>
                </a:cubicBezTo>
                <a:cubicBezTo>
                  <a:pt x="8666" y="1829"/>
                  <a:pt x="8687" y="1789"/>
                  <a:pt x="8701" y="1743"/>
                </a:cubicBezTo>
                <a:cubicBezTo>
                  <a:pt x="8716" y="1698"/>
                  <a:pt x="8723" y="1646"/>
                  <a:pt x="8723" y="1589"/>
                </a:cubicBezTo>
                <a:cubicBezTo>
                  <a:pt x="8723" y="1521"/>
                  <a:pt x="8713" y="1462"/>
                  <a:pt x="8692" y="1410"/>
                </a:cubicBezTo>
                <a:close/>
                <a:moveTo>
                  <a:pt x="7599" y="1986"/>
                </a:moveTo>
                <a:lnTo>
                  <a:pt x="7599" y="1864"/>
                </a:lnTo>
                <a:lnTo>
                  <a:pt x="7206" y="1864"/>
                </a:lnTo>
                <a:lnTo>
                  <a:pt x="7206" y="1631"/>
                </a:lnTo>
                <a:lnTo>
                  <a:pt x="7531" y="1631"/>
                </a:lnTo>
                <a:lnTo>
                  <a:pt x="7531" y="1511"/>
                </a:lnTo>
                <a:lnTo>
                  <a:pt x="7206" y="1511"/>
                </a:lnTo>
                <a:lnTo>
                  <a:pt x="7206" y="1316"/>
                </a:lnTo>
                <a:lnTo>
                  <a:pt x="7571" y="1316"/>
                </a:lnTo>
                <a:lnTo>
                  <a:pt x="7571" y="1193"/>
                </a:lnTo>
                <a:lnTo>
                  <a:pt x="7062" y="1193"/>
                </a:lnTo>
                <a:lnTo>
                  <a:pt x="7062" y="1986"/>
                </a:lnTo>
                <a:lnTo>
                  <a:pt x="7599" y="1986"/>
                </a:lnTo>
                <a:close/>
                <a:moveTo>
                  <a:pt x="6737" y="1980"/>
                </a:moveTo>
                <a:cubicBezTo>
                  <a:pt x="6777" y="1964"/>
                  <a:pt x="6810" y="1942"/>
                  <a:pt x="6835" y="1914"/>
                </a:cubicBezTo>
                <a:cubicBezTo>
                  <a:pt x="6861" y="1886"/>
                  <a:pt x="6880" y="1853"/>
                  <a:pt x="6892" y="1814"/>
                </a:cubicBezTo>
                <a:cubicBezTo>
                  <a:pt x="6905" y="1776"/>
                  <a:pt x="6911" y="1734"/>
                  <a:pt x="6911" y="1689"/>
                </a:cubicBezTo>
                <a:lnTo>
                  <a:pt x="6911" y="1193"/>
                </a:lnTo>
                <a:lnTo>
                  <a:pt x="6766" y="1193"/>
                </a:lnTo>
                <a:lnTo>
                  <a:pt x="6766" y="1675"/>
                </a:lnTo>
                <a:cubicBezTo>
                  <a:pt x="6766" y="1711"/>
                  <a:pt x="6762" y="1741"/>
                  <a:pt x="6754" y="1767"/>
                </a:cubicBezTo>
                <a:cubicBezTo>
                  <a:pt x="6746" y="1792"/>
                  <a:pt x="6735" y="1813"/>
                  <a:pt x="6720" y="1829"/>
                </a:cubicBezTo>
                <a:cubicBezTo>
                  <a:pt x="6705" y="1845"/>
                  <a:pt x="6687" y="1857"/>
                  <a:pt x="6666" y="1865"/>
                </a:cubicBezTo>
                <a:cubicBezTo>
                  <a:pt x="6646" y="1872"/>
                  <a:pt x="6623" y="1876"/>
                  <a:pt x="6598" y="1876"/>
                </a:cubicBezTo>
                <a:cubicBezTo>
                  <a:pt x="6573" y="1876"/>
                  <a:pt x="6550" y="1872"/>
                  <a:pt x="6530" y="1865"/>
                </a:cubicBezTo>
                <a:cubicBezTo>
                  <a:pt x="6510" y="1857"/>
                  <a:pt x="6492" y="1845"/>
                  <a:pt x="6477" y="1829"/>
                </a:cubicBezTo>
                <a:cubicBezTo>
                  <a:pt x="6462" y="1813"/>
                  <a:pt x="6451" y="1792"/>
                  <a:pt x="6443" y="1767"/>
                </a:cubicBezTo>
                <a:cubicBezTo>
                  <a:pt x="6435" y="1741"/>
                  <a:pt x="6431" y="1711"/>
                  <a:pt x="6431" y="1675"/>
                </a:cubicBezTo>
                <a:lnTo>
                  <a:pt x="6431" y="1193"/>
                </a:lnTo>
                <a:lnTo>
                  <a:pt x="6286" y="1193"/>
                </a:lnTo>
                <a:lnTo>
                  <a:pt x="6286" y="1689"/>
                </a:lnTo>
                <a:cubicBezTo>
                  <a:pt x="6286" y="1734"/>
                  <a:pt x="6292" y="1776"/>
                  <a:pt x="6304" y="1814"/>
                </a:cubicBezTo>
                <a:cubicBezTo>
                  <a:pt x="6316" y="1853"/>
                  <a:pt x="6335" y="1886"/>
                  <a:pt x="6361" y="1914"/>
                </a:cubicBezTo>
                <a:cubicBezTo>
                  <a:pt x="6386" y="1942"/>
                  <a:pt x="6418" y="1964"/>
                  <a:pt x="6457" y="1980"/>
                </a:cubicBezTo>
                <a:cubicBezTo>
                  <a:pt x="6496" y="1995"/>
                  <a:pt x="6543" y="2003"/>
                  <a:pt x="6597" y="2003"/>
                </a:cubicBezTo>
                <a:cubicBezTo>
                  <a:pt x="6651" y="2003"/>
                  <a:pt x="6698" y="1995"/>
                  <a:pt x="6737" y="1980"/>
                </a:cubicBezTo>
                <a:close/>
                <a:moveTo>
                  <a:pt x="6175" y="1986"/>
                </a:moveTo>
                <a:lnTo>
                  <a:pt x="6175" y="1864"/>
                </a:lnTo>
                <a:lnTo>
                  <a:pt x="5783" y="1864"/>
                </a:lnTo>
                <a:lnTo>
                  <a:pt x="5783" y="1631"/>
                </a:lnTo>
                <a:lnTo>
                  <a:pt x="6108" y="1631"/>
                </a:lnTo>
                <a:lnTo>
                  <a:pt x="6108" y="1511"/>
                </a:lnTo>
                <a:lnTo>
                  <a:pt x="5783" y="1511"/>
                </a:lnTo>
                <a:lnTo>
                  <a:pt x="5783" y="1316"/>
                </a:lnTo>
                <a:lnTo>
                  <a:pt x="6148" y="1316"/>
                </a:lnTo>
                <a:lnTo>
                  <a:pt x="6148" y="1193"/>
                </a:lnTo>
                <a:lnTo>
                  <a:pt x="5639" y="1193"/>
                </a:lnTo>
                <a:lnTo>
                  <a:pt x="5639" y="1986"/>
                </a:lnTo>
                <a:lnTo>
                  <a:pt x="6175" y="1986"/>
                </a:lnTo>
                <a:close/>
                <a:moveTo>
                  <a:pt x="5472" y="1986"/>
                </a:moveTo>
                <a:lnTo>
                  <a:pt x="5472" y="1193"/>
                </a:lnTo>
                <a:lnTo>
                  <a:pt x="5329" y="1193"/>
                </a:lnTo>
                <a:lnTo>
                  <a:pt x="5329" y="1719"/>
                </a:lnTo>
                <a:cubicBezTo>
                  <a:pt x="5303" y="1678"/>
                  <a:pt x="5274" y="1634"/>
                  <a:pt x="5240" y="1586"/>
                </a:cubicBezTo>
                <a:cubicBezTo>
                  <a:pt x="5207" y="1539"/>
                  <a:pt x="5173" y="1491"/>
                  <a:pt x="5138" y="1444"/>
                </a:cubicBezTo>
                <a:cubicBezTo>
                  <a:pt x="5102" y="1397"/>
                  <a:pt x="5067" y="1351"/>
                  <a:pt x="5032" y="1307"/>
                </a:cubicBezTo>
                <a:cubicBezTo>
                  <a:pt x="4997" y="1263"/>
                  <a:pt x="4964" y="1225"/>
                  <a:pt x="4933" y="1193"/>
                </a:cubicBezTo>
                <a:lnTo>
                  <a:pt x="4816" y="1193"/>
                </a:lnTo>
                <a:lnTo>
                  <a:pt x="4816" y="1986"/>
                </a:lnTo>
                <a:lnTo>
                  <a:pt x="4957" y="1986"/>
                </a:lnTo>
                <a:lnTo>
                  <a:pt x="4957" y="1419"/>
                </a:lnTo>
                <a:cubicBezTo>
                  <a:pt x="4989" y="1457"/>
                  <a:pt x="5023" y="1500"/>
                  <a:pt x="5059" y="1547"/>
                </a:cubicBezTo>
                <a:cubicBezTo>
                  <a:pt x="5094" y="1595"/>
                  <a:pt x="5129" y="1644"/>
                  <a:pt x="5163" y="1695"/>
                </a:cubicBezTo>
                <a:cubicBezTo>
                  <a:pt x="5198" y="1746"/>
                  <a:pt x="5231" y="1796"/>
                  <a:pt x="5263" y="1846"/>
                </a:cubicBezTo>
                <a:cubicBezTo>
                  <a:pt x="5295" y="1896"/>
                  <a:pt x="5324" y="1942"/>
                  <a:pt x="5350" y="1986"/>
                </a:cubicBezTo>
                <a:lnTo>
                  <a:pt x="5472" y="1986"/>
                </a:lnTo>
                <a:close/>
                <a:moveTo>
                  <a:pt x="10217" y="793"/>
                </a:moveTo>
                <a:lnTo>
                  <a:pt x="10217" y="671"/>
                </a:lnTo>
                <a:lnTo>
                  <a:pt x="9825" y="671"/>
                </a:lnTo>
                <a:lnTo>
                  <a:pt x="9825" y="438"/>
                </a:lnTo>
                <a:lnTo>
                  <a:pt x="10149" y="438"/>
                </a:lnTo>
                <a:lnTo>
                  <a:pt x="10149" y="318"/>
                </a:lnTo>
                <a:lnTo>
                  <a:pt x="9825" y="318"/>
                </a:lnTo>
                <a:lnTo>
                  <a:pt x="9825" y="123"/>
                </a:lnTo>
                <a:lnTo>
                  <a:pt x="10189" y="123"/>
                </a:lnTo>
                <a:lnTo>
                  <a:pt x="10189" y="0"/>
                </a:lnTo>
                <a:lnTo>
                  <a:pt x="9681" y="0"/>
                </a:lnTo>
                <a:lnTo>
                  <a:pt x="9681" y="793"/>
                </a:lnTo>
                <a:lnTo>
                  <a:pt x="10217" y="793"/>
                </a:lnTo>
                <a:close/>
                <a:moveTo>
                  <a:pt x="9278" y="793"/>
                </a:moveTo>
                <a:cubicBezTo>
                  <a:pt x="9336" y="669"/>
                  <a:pt x="9391" y="540"/>
                  <a:pt x="9443" y="405"/>
                </a:cubicBezTo>
                <a:cubicBezTo>
                  <a:pt x="9496" y="270"/>
                  <a:pt x="9546" y="135"/>
                  <a:pt x="9593" y="0"/>
                </a:cubicBezTo>
                <a:lnTo>
                  <a:pt x="9438" y="0"/>
                </a:lnTo>
                <a:cubicBezTo>
                  <a:pt x="9421" y="54"/>
                  <a:pt x="9402" y="108"/>
                  <a:pt x="9383" y="164"/>
                </a:cubicBezTo>
                <a:cubicBezTo>
                  <a:pt x="9364" y="220"/>
                  <a:pt x="9345" y="275"/>
                  <a:pt x="9325" y="329"/>
                </a:cubicBezTo>
                <a:cubicBezTo>
                  <a:pt x="9306" y="383"/>
                  <a:pt x="9287" y="435"/>
                  <a:pt x="9267" y="485"/>
                </a:cubicBezTo>
                <a:cubicBezTo>
                  <a:pt x="9248" y="535"/>
                  <a:pt x="9230" y="581"/>
                  <a:pt x="9212" y="623"/>
                </a:cubicBezTo>
                <a:cubicBezTo>
                  <a:pt x="9194" y="581"/>
                  <a:pt x="9175" y="535"/>
                  <a:pt x="9156" y="484"/>
                </a:cubicBezTo>
                <a:cubicBezTo>
                  <a:pt x="9137" y="434"/>
                  <a:pt x="9118" y="382"/>
                  <a:pt x="9099" y="328"/>
                </a:cubicBezTo>
                <a:cubicBezTo>
                  <a:pt x="9080" y="274"/>
                  <a:pt x="9061" y="220"/>
                  <a:pt x="9042" y="164"/>
                </a:cubicBezTo>
                <a:cubicBezTo>
                  <a:pt x="9022" y="108"/>
                  <a:pt x="9004" y="54"/>
                  <a:pt x="8985" y="0"/>
                </a:cubicBezTo>
                <a:lnTo>
                  <a:pt x="8826" y="0"/>
                </a:lnTo>
                <a:cubicBezTo>
                  <a:pt x="8872" y="135"/>
                  <a:pt x="8921" y="270"/>
                  <a:pt x="8975" y="405"/>
                </a:cubicBezTo>
                <a:cubicBezTo>
                  <a:pt x="9028" y="540"/>
                  <a:pt x="9083" y="669"/>
                  <a:pt x="9140" y="793"/>
                </a:cubicBezTo>
                <a:lnTo>
                  <a:pt x="9278" y="793"/>
                </a:lnTo>
                <a:close/>
                <a:moveTo>
                  <a:pt x="8600" y="793"/>
                </a:moveTo>
                <a:lnTo>
                  <a:pt x="8744" y="793"/>
                </a:lnTo>
                <a:lnTo>
                  <a:pt x="8744" y="0"/>
                </a:lnTo>
                <a:lnTo>
                  <a:pt x="8600" y="0"/>
                </a:lnTo>
                <a:lnTo>
                  <a:pt x="8600" y="793"/>
                </a:lnTo>
                <a:close/>
                <a:moveTo>
                  <a:pt x="7866" y="0"/>
                </a:moveTo>
                <a:lnTo>
                  <a:pt x="7866" y="125"/>
                </a:lnTo>
                <a:lnTo>
                  <a:pt x="8110" y="125"/>
                </a:lnTo>
                <a:lnTo>
                  <a:pt x="8110" y="793"/>
                </a:lnTo>
                <a:lnTo>
                  <a:pt x="8255" y="793"/>
                </a:lnTo>
                <a:lnTo>
                  <a:pt x="8255" y="125"/>
                </a:lnTo>
                <a:lnTo>
                  <a:pt x="8499" y="125"/>
                </a:lnTo>
                <a:lnTo>
                  <a:pt x="8499" y="0"/>
                </a:lnTo>
                <a:lnTo>
                  <a:pt x="7866" y="0"/>
                </a:lnTo>
                <a:close/>
                <a:moveTo>
                  <a:pt x="7568" y="154"/>
                </a:moveTo>
                <a:cubicBezTo>
                  <a:pt x="7585" y="193"/>
                  <a:pt x="7604" y="241"/>
                  <a:pt x="7627" y="300"/>
                </a:cubicBezTo>
                <a:cubicBezTo>
                  <a:pt x="7650" y="359"/>
                  <a:pt x="7674" y="422"/>
                  <a:pt x="7698" y="490"/>
                </a:cubicBezTo>
                <a:lnTo>
                  <a:pt x="7437" y="490"/>
                </a:lnTo>
                <a:cubicBezTo>
                  <a:pt x="7462" y="422"/>
                  <a:pt x="7485" y="359"/>
                  <a:pt x="7508" y="301"/>
                </a:cubicBezTo>
                <a:cubicBezTo>
                  <a:pt x="7530" y="243"/>
                  <a:pt x="7550" y="194"/>
                  <a:pt x="7568" y="154"/>
                </a:cubicBezTo>
                <a:close/>
                <a:moveTo>
                  <a:pt x="7957" y="793"/>
                </a:moveTo>
                <a:cubicBezTo>
                  <a:pt x="7927" y="708"/>
                  <a:pt x="7899" y="630"/>
                  <a:pt x="7872" y="559"/>
                </a:cubicBezTo>
                <a:cubicBezTo>
                  <a:pt x="7845" y="487"/>
                  <a:pt x="7819" y="419"/>
                  <a:pt x="7793" y="355"/>
                </a:cubicBezTo>
                <a:cubicBezTo>
                  <a:pt x="7768" y="291"/>
                  <a:pt x="7742" y="230"/>
                  <a:pt x="7717" y="172"/>
                </a:cubicBezTo>
                <a:cubicBezTo>
                  <a:pt x="7692" y="114"/>
                  <a:pt x="7666" y="57"/>
                  <a:pt x="7639" y="0"/>
                </a:cubicBezTo>
                <a:lnTo>
                  <a:pt x="7502" y="0"/>
                </a:lnTo>
                <a:cubicBezTo>
                  <a:pt x="7475" y="57"/>
                  <a:pt x="7449" y="114"/>
                  <a:pt x="7424" y="172"/>
                </a:cubicBezTo>
                <a:cubicBezTo>
                  <a:pt x="7399" y="230"/>
                  <a:pt x="7373" y="291"/>
                  <a:pt x="7348" y="355"/>
                </a:cubicBezTo>
                <a:cubicBezTo>
                  <a:pt x="7322" y="419"/>
                  <a:pt x="7296" y="487"/>
                  <a:pt x="7270" y="559"/>
                </a:cubicBezTo>
                <a:cubicBezTo>
                  <a:pt x="7243" y="630"/>
                  <a:pt x="7215" y="708"/>
                  <a:pt x="7185" y="793"/>
                </a:cubicBezTo>
                <a:lnTo>
                  <a:pt x="7335" y="793"/>
                </a:lnTo>
                <a:cubicBezTo>
                  <a:pt x="7346" y="763"/>
                  <a:pt x="7357" y="732"/>
                  <a:pt x="7368" y="701"/>
                </a:cubicBezTo>
                <a:cubicBezTo>
                  <a:pt x="7379" y="670"/>
                  <a:pt x="7390" y="639"/>
                  <a:pt x="7400" y="607"/>
                </a:cubicBezTo>
                <a:lnTo>
                  <a:pt x="7735" y="607"/>
                </a:lnTo>
                <a:cubicBezTo>
                  <a:pt x="7746" y="639"/>
                  <a:pt x="7757" y="670"/>
                  <a:pt x="7768" y="700"/>
                </a:cubicBezTo>
                <a:cubicBezTo>
                  <a:pt x="7780" y="731"/>
                  <a:pt x="7791" y="762"/>
                  <a:pt x="7802" y="793"/>
                </a:cubicBezTo>
                <a:lnTo>
                  <a:pt x="7957" y="793"/>
                </a:lnTo>
                <a:close/>
                <a:moveTo>
                  <a:pt x="6944" y="793"/>
                </a:moveTo>
                <a:lnTo>
                  <a:pt x="7088" y="793"/>
                </a:lnTo>
                <a:lnTo>
                  <a:pt x="7088" y="0"/>
                </a:lnTo>
                <a:lnTo>
                  <a:pt x="6944" y="0"/>
                </a:lnTo>
                <a:lnTo>
                  <a:pt x="6944" y="793"/>
                </a:lnTo>
                <a:close/>
                <a:moveTo>
                  <a:pt x="6203" y="0"/>
                </a:moveTo>
                <a:lnTo>
                  <a:pt x="6203" y="125"/>
                </a:lnTo>
                <a:lnTo>
                  <a:pt x="6446" y="125"/>
                </a:lnTo>
                <a:lnTo>
                  <a:pt x="6446" y="793"/>
                </a:lnTo>
                <a:lnTo>
                  <a:pt x="6592" y="793"/>
                </a:lnTo>
                <a:lnTo>
                  <a:pt x="6592" y="125"/>
                </a:lnTo>
                <a:lnTo>
                  <a:pt x="6835" y="125"/>
                </a:lnTo>
                <a:lnTo>
                  <a:pt x="6835" y="0"/>
                </a:lnTo>
                <a:lnTo>
                  <a:pt x="6203" y="0"/>
                </a:lnTo>
                <a:close/>
                <a:moveTo>
                  <a:pt x="5950" y="793"/>
                </a:moveTo>
                <a:lnTo>
                  <a:pt x="6094" y="793"/>
                </a:lnTo>
                <a:lnTo>
                  <a:pt x="6094" y="0"/>
                </a:lnTo>
                <a:lnTo>
                  <a:pt x="5950" y="0"/>
                </a:lnTo>
                <a:lnTo>
                  <a:pt x="5950" y="793"/>
                </a:lnTo>
                <a:close/>
                <a:moveTo>
                  <a:pt x="5783" y="793"/>
                </a:moveTo>
                <a:lnTo>
                  <a:pt x="5783" y="0"/>
                </a:lnTo>
                <a:lnTo>
                  <a:pt x="5640" y="0"/>
                </a:lnTo>
                <a:lnTo>
                  <a:pt x="5640" y="526"/>
                </a:lnTo>
                <a:cubicBezTo>
                  <a:pt x="5614" y="485"/>
                  <a:pt x="5585" y="441"/>
                  <a:pt x="5552" y="393"/>
                </a:cubicBezTo>
                <a:cubicBezTo>
                  <a:pt x="5518" y="346"/>
                  <a:pt x="5484" y="298"/>
                  <a:pt x="5449" y="251"/>
                </a:cubicBezTo>
                <a:cubicBezTo>
                  <a:pt x="5413" y="204"/>
                  <a:pt x="5378" y="158"/>
                  <a:pt x="5343" y="114"/>
                </a:cubicBezTo>
                <a:cubicBezTo>
                  <a:pt x="5308" y="70"/>
                  <a:pt x="5275" y="32"/>
                  <a:pt x="5244" y="0"/>
                </a:cubicBezTo>
                <a:lnTo>
                  <a:pt x="5127" y="0"/>
                </a:lnTo>
                <a:lnTo>
                  <a:pt x="5127" y="793"/>
                </a:lnTo>
                <a:lnTo>
                  <a:pt x="5268" y="793"/>
                </a:lnTo>
                <a:lnTo>
                  <a:pt x="5268" y="226"/>
                </a:lnTo>
                <a:cubicBezTo>
                  <a:pt x="5300" y="264"/>
                  <a:pt x="5334" y="307"/>
                  <a:pt x="5370" y="354"/>
                </a:cubicBezTo>
                <a:cubicBezTo>
                  <a:pt x="5405" y="402"/>
                  <a:pt x="5440" y="451"/>
                  <a:pt x="5474" y="502"/>
                </a:cubicBezTo>
                <a:cubicBezTo>
                  <a:pt x="5509" y="553"/>
                  <a:pt x="5542" y="603"/>
                  <a:pt x="5574" y="653"/>
                </a:cubicBezTo>
                <a:cubicBezTo>
                  <a:pt x="5606" y="703"/>
                  <a:pt x="5635" y="750"/>
                  <a:pt x="5661" y="793"/>
                </a:cubicBezTo>
                <a:lnTo>
                  <a:pt x="5783" y="793"/>
                </a:lnTo>
                <a:close/>
                <a:moveTo>
                  <a:pt x="4816" y="0"/>
                </a:moveTo>
                <a:lnTo>
                  <a:pt x="4960" y="0"/>
                </a:lnTo>
                <a:lnTo>
                  <a:pt x="4960" y="793"/>
                </a:lnTo>
                <a:lnTo>
                  <a:pt x="4816" y="793"/>
                </a:lnTo>
                <a:lnTo>
                  <a:pt x="4816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pic>
        <p:nvPicPr>
          <p:cNvPr id="16" name="BMAS Logo">
            <a:extLst>
              <a:ext uri="{FF2B5EF4-FFF2-40B4-BE49-F238E27FC236}">
                <a16:creationId xmlns:a16="http://schemas.microsoft.com/office/drawing/2014/main" id="{5BE4513D-2459-4148-8A00-DD1BE714A4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3225" y="1628777"/>
            <a:ext cx="3832698" cy="1634247"/>
          </a:xfrm>
          <a:prstGeom prst="rect">
            <a:avLst/>
          </a:prstGeom>
        </p:spPr>
      </p:pic>
      <p:sp>
        <p:nvSpPr>
          <p:cNvPr id="6" name="Foliennummer">
            <a:extLst>
              <a:ext uri="{FF2B5EF4-FFF2-40B4-BE49-F238E27FC236}">
                <a16:creationId xmlns:a16="http://schemas.microsoft.com/office/drawing/2014/main" id="{24AC6923-6DF9-469A-A917-CE7C69030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680000" y="-1260000"/>
            <a:ext cx="684825" cy="1081093"/>
          </a:xfrm>
        </p:spPr>
        <p:txBody>
          <a:bodyPr/>
          <a:lstStyle/>
          <a:p>
            <a:fld id="{45AE314E-4188-4ABD-A5B6-86FE35594385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Fußzeile">
            <a:extLst>
              <a:ext uri="{FF2B5EF4-FFF2-40B4-BE49-F238E27FC236}">
                <a16:creationId xmlns:a16="http://schemas.microsoft.com/office/drawing/2014/main" id="{140C7E55-0B12-42AE-8C78-20469F341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4413" y="-1260000"/>
            <a:ext cx="21665587" cy="1081094"/>
          </a:xfrm>
        </p:spPr>
        <p:txBody>
          <a:bodyPr/>
          <a:lstStyle/>
          <a:p>
            <a:r>
              <a:rPr lang="de-DE"/>
              <a:t>Optionaler Kapitelname</a:t>
            </a:r>
          </a:p>
        </p:txBody>
      </p:sp>
    </p:spTree>
    <p:extLst>
      <p:ext uri="{BB962C8B-B14F-4D97-AF65-F5344CB8AC3E}">
        <p14:creationId xmlns:p14="http://schemas.microsoft.com/office/powerpoint/2010/main" val="13204782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03">
          <p15:clr>
            <a:srgbClr val="FBAE40"/>
          </p15:clr>
        </p15:guide>
        <p15:guide id="2" orient="horz" pos="2655">
          <p15:clr>
            <a:srgbClr val="FBAE40"/>
          </p15:clr>
        </p15:guide>
        <p15:guide id="5" pos="14718" userDrawn="1">
          <p15:clr>
            <a:srgbClr val="FBAE40"/>
          </p15:clr>
        </p15:guide>
        <p15:guide id="6" orient="horz" pos="7800">
          <p15:clr>
            <a:srgbClr val="FBAE40"/>
          </p15:clr>
        </p15:guide>
        <p15:guide id="7" pos="8798" userDrawn="1">
          <p15:clr>
            <a:srgbClr val="FBAE40"/>
          </p15:clr>
        </p15:guide>
        <p15:guide id="8" pos="8343" userDrawn="1">
          <p15:clr>
            <a:srgbClr val="FBAE40"/>
          </p15:clr>
        </p15:guide>
        <p15:guide id="9" orient="horz" pos="7997" userDrawn="1">
          <p15:clr>
            <a:srgbClr val="FBAE40"/>
          </p15:clr>
        </p15:guide>
        <p15:guide id="10" orient="horz" pos="6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/ Hellblau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Regieanweisung">
            <a:extLst>
              <a:ext uri="{FF2B5EF4-FFF2-40B4-BE49-F238E27FC236}">
                <a16:creationId xmlns:a16="http://schemas.microsoft.com/office/drawing/2014/main" id="{FC24762C-F238-45CA-96D8-294D10806424}"/>
              </a:ext>
            </a:extLst>
          </p:cNvPr>
          <p:cNvGrpSpPr/>
          <p:nvPr userDrawn="1"/>
        </p:nvGrpSpPr>
        <p:grpSpPr>
          <a:xfrm>
            <a:off x="-4203701" y="-900000"/>
            <a:ext cx="32571701" cy="6406665"/>
            <a:chOff x="-4203701" y="-900000"/>
            <a:chExt cx="32571701" cy="6406665"/>
          </a:xfrm>
        </p:grpSpPr>
        <p:sp>
          <p:nvSpPr>
            <p:cNvPr id="25" name="Regieanweisung // Hilfslinien">
              <a:extLst>
                <a:ext uri="{FF2B5EF4-FFF2-40B4-BE49-F238E27FC236}">
                  <a16:creationId xmlns:a16="http://schemas.microsoft.com/office/drawing/2014/main" id="{90DC847B-83F6-4872-8765-4DDE8F089105}"/>
                </a:ext>
              </a:extLst>
            </p:cNvPr>
            <p:cNvSpPr txBox="1"/>
            <p:nvPr userDrawn="1"/>
          </p:nvSpPr>
          <p:spPr>
            <a:xfrm rot="10800000" flipH="1" flipV="1">
              <a:off x="1014414" y="-900000"/>
              <a:ext cx="11173618" cy="72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Hilfslinien anzeigen über Menü: </a:t>
              </a:r>
              <a:b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Ansicht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Anzeigen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Haken bei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Führungslinien 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setzen</a:t>
              </a:r>
            </a:p>
          </p:txBody>
        </p:sp>
        <p:sp>
          <p:nvSpPr>
            <p:cNvPr id="26" name="Regieanweisung // Allgemein">
              <a:extLst>
                <a:ext uri="{FF2B5EF4-FFF2-40B4-BE49-F238E27FC236}">
                  <a16:creationId xmlns:a16="http://schemas.microsoft.com/office/drawing/2014/main" id="{1DCE438D-C7E9-4035-AA71-0B098B87935E}"/>
                </a:ext>
              </a:extLst>
            </p:cNvPr>
            <p:cNvSpPr txBox="1"/>
            <p:nvPr userDrawn="1"/>
          </p:nvSpPr>
          <p:spPr>
            <a:xfrm rot="10800000" flipH="1" flipV="1">
              <a:off x="24588000" y="1"/>
              <a:ext cx="3780000" cy="2988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bringen über Menu: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Start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Folien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Zurücksetzen</a:t>
              </a:r>
            </a:p>
            <a:p>
              <a:pPr indent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</a:pP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Wechsel des Folienlayouts </a:t>
              </a:r>
              <a:b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im Menü über: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Start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Folien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Layout</a:t>
              </a:r>
              <a:endParaRPr lang="de-DE" sz="2000" b="0" baseline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7" name="Regieanweisung // Listenebenen">
              <a:extLst>
                <a:ext uri="{FF2B5EF4-FFF2-40B4-BE49-F238E27FC236}">
                  <a16:creationId xmlns:a16="http://schemas.microsoft.com/office/drawing/2014/main" id="{03CDAD3C-209B-4300-994E-FADD05994618}"/>
                </a:ext>
              </a:extLst>
            </p:cNvPr>
            <p:cNvSpPr txBox="1"/>
            <p:nvPr userDrawn="1"/>
          </p:nvSpPr>
          <p:spPr>
            <a:xfrm rot="10800000" flipH="1" flipV="1">
              <a:off x="-4068000" y="2941499"/>
              <a:ext cx="3778200" cy="14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900"/>
                </a:spcBef>
                <a:spcAft>
                  <a:spcPts val="0"/>
                </a:spcAft>
              </a:pP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Wechsel der Textebene</a:t>
              </a:r>
              <a:b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im Menü über: </a:t>
              </a:r>
              <a:b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Start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Absatz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Listenebene </a:t>
              </a:r>
              <a:b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erhöhen/verringern</a:t>
              </a:r>
            </a:p>
          </p:txBody>
        </p:sp>
        <p:sp>
          <p:nvSpPr>
            <p:cNvPr id="28" name="Listenebenen verringern">
              <a:extLst>
                <a:ext uri="{FF2B5EF4-FFF2-40B4-BE49-F238E27FC236}">
                  <a16:creationId xmlns:a16="http://schemas.microsoft.com/office/drawing/2014/main" id="{298AC442-5973-4CBA-A28C-B7BFEABEABC5}"/>
                </a:ext>
              </a:extLst>
            </p:cNvPr>
            <p:cNvSpPr txBox="1"/>
            <p:nvPr userDrawn="1"/>
          </p:nvSpPr>
          <p:spPr>
            <a:xfrm rot="10800000" flipH="1" flipV="1">
              <a:off x="-4203700" y="5040001"/>
              <a:ext cx="2763700" cy="466664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ctr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Listenebene verringern</a:t>
              </a:r>
            </a:p>
          </p:txBody>
        </p:sp>
        <p:sp>
          <p:nvSpPr>
            <p:cNvPr id="29" name="Listenebenen erhöhen">
              <a:extLst>
                <a:ext uri="{FF2B5EF4-FFF2-40B4-BE49-F238E27FC236}">
                  <a16:creationId xmlns:a16="http://schemas.microsoft.com/office/drawing/2014/main" id="{8C1BF26D-9012-4096-B24D-45519FAFAE1B}"/>
                </a:ext>
              </a:extLst>
            </p:cNvPr>
            <p:cNvSpPr txBox="1"/>
            <p:nvPr userDrawn="1"/>
          </p:nvSpPr>
          <p:spPr>
            <a:xfrm rot="10800000" flipH="1" flipV="1">
              <a:off x="-4203701" y="4381499"/>
              <a:ext cx="2763701" cy="46667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ctr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Listenebene erhöhen</a:t>
              </a:r>
            </a:p>
          </p:txBody>
        </p:sp>
        <p:pic>
          <p:nvPicPr>
            <p:cNvPr id="30" name="Bild Listenebenen erhöhen">
              <a:extLst>
                <a:ext uri="{FF2B5EF4-FFF2-40B4-BE49-F238E27FC236}">
                  <a16:creationId xmlns:a16="http://schemas.microsoft.com/office/drawing/2014/main" id="{DE5E4A2E-84F6-4640-B723-D482559A0C5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tretch/>
          </p:blipFill>
          <p:spPr>
            <a:xfrm>
              <a:off x="-1304099" y="4386704"/>
              <a:ext cx="1008000" cy="466671"/>
            </a:xfrm>
            <a:prstGeom prst="rect">
              <a:avLst/>
            </a:prstGeom>
          </p:spPr>
        </p:pic>
        <p:pic>
          <p:nvPicPr>
            <p:cNvPr id="31" name="Bild Listenebenen verringern">
              <a:extLst>
                <a:ext uri="{FF2B5EF4-FFF2-40B4-BE49-F238E27FC236}">
                  <a16:creationId xmlns:a16="http://schemas.microsoft.com/office/drawing/2014/main" id="{12D61852-D3A1-4947-8FF3-F9525DB71D9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tretch/>
          </p:blipFill>
          <p:spPr>
            <a:xfrm>
              <a:off x="-1304099" y="5040000"/>
              <a:ext cx="1008000" cy="466664"/>
            </a:xfrm>
            <a:prstGeom prst="rect">
              <a:avLst/>
            </a:prstGeom>
          </p:spPr>
        </p:pic>
      </p:grpSp>
      <p:sp>
        <p:nvSpPr>
          <p:cNvPr id="10" name="INQA-Bildmarke Hintergrund">
            <a:extLst>
              <a:ext uri="{FF2B5EF4-FFF2-40B4-BE49-F238E27FC236}">
                <a16:creationId xmlns:a16="http://schemas.microsoft.com/office/drawing/2014/main" id="{E0891CC9-225A-42A7-9E03-03400CD08B4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0" y="0"/>
            <a:ext cx="20820063" cy="13716000"/>
          </a:xfrm>
          <a:custGeom>
            <a:avLst/>
            <a:gdLst>
              <a:gd name="T0" fmla="*/ 48001 w 57802"/>
              <a:gd name="T1" fmla="*/ 18572 h 38100"/>
              <a:gd name="T2" fmla="*/ 48001 w 57802"/>
              <a:gd name="T3" fmla="*/ 0 h 38100"/>
              <a:gd name="T4" fmla="*/ 38840 w 57802"/>
              <a:gd name="T5" fmla="*/ 0 h 38100"/>
              <a:gd name="T6" fmla="*/ 38840 w 57802"/>
              <a:gd name="T7" fmla="*/ 5877 h 38100"/>
              <a:gd name="T8" fmla="*/ 35735 w 57802"/>
              <a:gd name="T9" fmla="*/ 0 h 38100"/>
              <a:gd name="T10" fmla="*/ 26203 w 57802"/>
              <a:gd name="T11" fmla="*/ 0 h 38100"/>
              <a:gd name="T12" fmla="*/ 35892 w 57802"/>
              <a:gd name="T13" fmla="*/ 18561 h 38100"/>
              <a:gd name="T14" fmla="*/ 26087 w 57802"/>
              <a:gd name="T15" fmla="*/ 38100 h 38100"/>
              <a:gd name="T16" fmla="*/ 57802 w 57802"/>
              <a:gd name="T17" fmla="*/ 38100 h 38100"/>
              <a:gd name="T18" fmla="*/ 48001 w 57802"/>
              <a:gd name="T19" fmla="*/ 18572 h 38100"/>
              <a:gd name="T20" fmla="*/ 9699 w 57802"/>
              <a:gd name="T21" fmla="*/ 0 h 38100"/>
              <a:gd name="T22" fmla="*/ 9699 w 57802"/>
              <a:gd name="T23" fmla="*/ 10201 h 38100"/>
              <a:gd name="T24" fmla="*/ 0 w 57802"/>
              <a:gd name="T25" fmla="*/ 7470 h 38100"/>
              <a:gd name="T26" fmla="*/ 0 w 57802"/>
              <a:gd name="T27" fmla="*/ 16654 h 38100"/>
              <a:gd name="T28" fmla="*/ 13150 w 57802"/>
              <a:gd name="T29" fmla="*/ 31186 h 38100"/>
              <a:gd name="T30" fmla="*/ 11411 w 57802"/>
              <a:gd name="T31" fmla="*/ 38100 h 38100"/>
              <a:gd name="T32" fmla="*/ 21289 w 57802"/>
              <a:gd name="T33" fmla="*/ 38100 h 38100"/>
              <a:gd name="T34" fmla="*/ 22312 w 57802"/>
              <a:gd name="T35" fmla="*/ 31186 h 38100"/>
              <a:gd name="T36" fmla="*/ 18861 w 57802"/>
              <a:gd name="T37" fmla="*/ 18848 h 38100"/>
              <a:gd name="T38" fmla="*/ 18861 w 57802"/>
              <a:gd name="T39" fmla="*/ 0 h 38100"/>
              <a:gd name="T40" fmla="*/ 9699 w 57802"/>
              <a:gd name="T41" fmla="*/ 0 h 38100"/>
              <a:gd name="T42" fmla="*/ 0 w 57802"/>
              <a:gd name="T43" fmla="*/ 38100 h 38100"/>
              <a:gd name="T44" fmla="*/ 9718 w 57802"/>
              <a:gd name="T45" fmla="*/ 38100 h 38100"/>
              <a:gd name="T46" fmla="*/ 3252 w 57802"/>
              <a:gd name="T47" fmla="*/ 30909 h 38100"/>
              <a:gd name="T48" fmla="*/ 0 w 57802"/>
              <a:gd name="T49" fmla="*/ 30933 h 38100"/>
              <a:gd name="T50" fmla="*/ 0 w 57802"/>
              <a:gd name="T51" fmla="*/ 38100 h 38100"/>
              <a:gd name="T52" fmla="*/ 36196 w 57802"/>
              <a:gd name="T53" fmla="*/ 36780 h 38100"/>
              <a:gd name="T54" fmla="*/ 41943 w 57802"/>
              <a:gd name="T55" fmla="*/ 24887 h 38100"/>
              <a:gd name="T56" fmla="*/ 47698 w 57802"/>
              <a:gd name="T57" fmla="*/ 36780 h 38100"/>
              <a:gd name="T58" fmla="*/ 36196 w 57802"/>
              <a:gd name="T59" fmla="*/ 36780 h 38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7802" h="38100">
                <a:moveTo>
                  <a:pt x="48001" y="18572"/>
                </a:moveTo>
                <a:lnTo>
                  <a:pt x="48001" y="0"/>
                </a:lnTo>
                <a:lnTo>
                  <a:pt x="38840" y="0"/>
                </a:lnTo>
                <a:lnTo>
                  <a:pt x="38840" y="5877"/>
                </a:lnTo>
                <a:lnTo>
                  <a:pt x="35735" y="0"/>
                </a:lnTo>
                <a:lnTo>
                  <a:pt x="26203" y="0"/>
                </a:lnTo>
                <a:lnTo>
                  <a:pt x="35892" y="18561"/>
                </a:lnTo>
                <a:lnTo>
                  <a:pt x="26087" y="38100"/>
                </a:lnTo>
                <a:lnTo>
                  <a:pt x="57802" y="38100"/>
                </a:lnTo>
                <a:lnTo>
                  <a:pt x="48001" y="18572"/>
                </a:lnTo>
                <a:close/>
                <a:moveTo>
                  <a:pt x="9699" y="0"/>
                </a:moveTo>
                <a:lnTo>
                  <a:pt x="9699" y="10201"/>
                </a:lnTo>
                <a:cubicBezTo>
                  <a:pt x="6776" y="8645"/>
                  <a:pt x="3490" y="7681"/>
                  <a:pt x="0" y="7470"/>
                </a:cubicBezTo>
                <a:lnTo>
                  <a:pt x="0" y="16654"/>
                </a:lnTo>
                <a:cubicBezTo>
                  <a:pt x="7382" y="17384"/>
                  <a:pt x="13150" y="23610"/>
                  <a:pt x="13150" y="31186"/>
                </a:cubicBezTo>
                <a:cubicBezTo>
                  <a:pt x="13150" y="33688"/>
                  <a:pt x="12520" y="36042"/>
                  <a:pt x="11411" y="38100"/>
                </a:cubicBezTo>
                <a:lnTo>
                  <a:pt x="21289" y="38100"/>
                </a:lnTo>
                <a:cubicBezTo>
                  <a:pt x="21954" y="35912"/>
                  <a:pt x="22312" y="33591"/>
                  <a:pt x="22312" y="31186"/>
                </a:cubicBezTo>
                <a:cubicBezTo>
                  <a:pt x="22312" y="26668"/>
                  <a:pt x="21051" y="22445"/>
                  <a:pt x="18861" y="18848"/>
                </a:cubicBezTo>
                <a:lnTo>
                  <a:pt x="18861" y="0"/>
                </a:lnTo>
                <a:lnTo>
                  <a:pt x="9699" y="0"/>
                </a:lnTo>
                <a:close/>
                <a:moveTo>
                  <a:pt x="0" y="38100"/>
                </a:moveTo>
                <a:lnTo>
                  <a:pt x="9718" y="38100"/>
                </a:lnTo>
                <a:lnTo>
                  <a:pt x="3252" y="30909"/>
                </a:lnTo>
                <a:lnTo>
                  <a:pt x="0" y="30933"/>
                </a:lnTo>
                <a:lnTo>
                  <a:pt x="0" y="38100"/>
                </a:lnTo>
                <a:close/>
                <a:moveTo>
                  <a:pt x="36196" y="36780"/>
                </a:moveTo>
                <a:lnTo>
                  <a:pt x="41943" y="24887"/>
                </a:lnTo>
                <a:lnTo>
                  <a:pt x="47698" y="36780"/>
                </a:lnTo>
                <a:lnTo>
                  <a:pt x="36196" y="3678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" name="Informationsebene">
            <a:extLst>
              <a:ext uri="{FF2B5EF4-FFF2-40B4-BE49-F238E27FC236}">
                <a16:creationId xmlns:a16="http://schemas.microsoft.com/office/drawing/2014/main" id="{22EE7361-7222-4C70-ADF9-F9E387851411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016000" y="1020763"/>
            <a:ext cx="22350413" cy="1167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1270000" dir="10800000" sx="102000" sy="102000" algn="ctr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" name="Bild">
            <a:extLst>
              <a:ext uri="{FF2B5EF4-FFF2-40B4-BE49-F238E27FC236}">
                <a16:creationId xmlns:a16="http://schemas.microsoft.com/office/drawing/2014/main" id="{CA86951D-84B5-46BF-BAB9-E48DF8401D3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5741650" y="1019176"/>
            <a:ext cx="7623175" cy="1167447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de-DE" dirty="0"/>
              <a:t>Bild</a:t>
            </a:r>
            <a:br>
              <a:rPr lang="de-DE" dirty="0"/>
            </a:br>
            <a:r>
              <a:rPr lang="de-DE" dirty="0"/>
              <a:t>einfügen</a:t>
            </a:r>
          </a:p>
        </p:txBody>
      </p:sp>
      <p:sp>
        <p:nvSpPr>
          <p:cNvPr id="21" name="Themenhaus">
            <a:extLst>
              <a:ext uri="{FF2B5EF4-FFF2-40B4-BE49-F238E27FC236}">
                <a16:creationId xmlns:a16="http://schemas.microsoft.com/office/drawing/2014/main" id="{1B36467A-A1C0-4251-A8DB-83241C4C6831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15741650" y="11761536"/>
            <a:ext cx="3470438" cy="932115"/>
          </a:xfrm>
          <a:solidFill>
            <a:schemeClr val="accent2"/>
          </a:solidFill>
        </p:spPr>
        <p:txBody>
          <a:bodyPr vert="horz" wrap="none" lIns="504000" tIns="216000" rIns="504000" bIns="288000" anchor="b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sz="2750" b="1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 sz="2750" b="1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2750" b="1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defRPr sz="2750" b="1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2750" b="1" cap="all" baseline="0">
                <a:solidFill>
                  <a:schemeClr val="bg1"/>
                </a:solidFill>
                <a:latin typeface="+mn-lt"/>
              </a:defRPr>
            </a:lvl5pPr>
            <a:lvl6pPr marL="0" indent="0">
              <a:buNone/>
              <a:defRPr sz="2750" b="1" cap="all" baseline="0">
                <a:solidFill>
                  <a:schemeClr val="bg1"/>
                </a:solidFill>
                <a:latin typeface="+mn-lt"/>
              </a:defRPr>
            </a:lvl6pPr>
            <a:lvl7pPr marL="0" indent="0">
              <a:buFont typeface="Arial" panose="020B0604020202020204" pitchFamily="34" charset="0"/>
              <a:buNone/>
              <a:defRPr sz="2750" b="1" cap="all" baseline="0">
                <a:solidFill>
                  <a:schemeClr val="bg1"/>
                </a:solidFill>
                <a:latin typeface="+mn-lt"/>
              </a:defRPr>
            </a:lvl7pPr>
            <a:lvl8pPr marL="0" indent="0">
              <a:buFont typeface="Arial" panose="020B0604020202020204" pitchFamily="34" charset="0"/>
              <a:buNone/>
              <a:defRPr sz="2750" b="1" cap="all" baseline="0">
                <a:solidFill>
                  <a:schemeClr val="bg1"/>
                </a:solidFill>
                <a:latin typeface="+mn-lt"/>
              </a:defRPr>
            </a:lvl8pPr>
            <a:lvl9pPr marL="0" indent="0">
              <a:buFont typeface="Arial" panose="020B0604020202020204" pitchFamily="34" charset="0"/>
              <a:buNone/>
              <a:defRPr sz="2750" b="1" cap="all" baseline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Themenhaus</a:t>
            </a:r>
          </a:p>
        </p:txBody>
      </p:sp>
      <p:sp>
        <p:nvSpPr>
          <p:cNvPr id="20" name="Titel/Subtitel">
            <a:extLst>
              <a:ext uri="{FF2B5EF4-FFF2-40B4-BE49-F238E27FC236}">
                <a16:creationId xmlns:a16="http://schemas.microsoft.com/office/drawing/2014/main" id="{C9FA054F-C295-4C02-8DE6-21B9F1610C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03513" y="4214812"/>
            <a:ext cx="12393612" cy="8167687"/>
          </a:xfrm>
        </p:spPr>
        <p:txBody>
          <a:bodyPr/>
          <a:lstStyle>
            <a:lvl1pPr marL="0" indent="0" algn="l">
              <a:lnSpc>
                <a:spcPct val="92000"/>
              </a:lnSpc>
              <a:buFont typeface="Arial" panose="020B0604020202020204" pitchFamily="34" charset="0"/>
              <a:buNone/>
              <a:defRPr sz="11000" spc="-130" baseline="0">
                <a:latin typeface="+mj-lt"/>
              </a:defRPr>
            </a:lvl1pPr>
            <a:lvl2pPr marL="0" indent="0" algn="l">
              <a:lnSpc>
                <a:spcPct val="96000"/>
              </a:lnSpc>
              <a:spcBef>
                <a:spcPts val="4600"/>
              </a:spcBef>
              <a:buFont typeface="Arial" panose="020B0604020202020204" pitchFamily="34" charset="0"/>
              <a:buNone/>
              <a:defRPr sz="5500" spc="-40" baseline="0"/>
            </a:lvl2pPr>
            <a:lvl3pPr marL="0" indent="0" algn="l">
              <a:lnSpc>
                <a:spcPct val="92000"/>
              </a:lnSpc>
              <a:buFont typeface="Arial" panose="020B0604020202020204" pitchFamily="34" charset="0"/>
              <a:buNone/>
              <a:defRPr sz="9000" spc="-130" baseline="0">
                <a:latin typeface="+mj-lt"/>
              </a:defRPr>
            </a:lvl3pPr>
            <a:lvl4pPr marL="0" indent="0" algn="l">
              <a:lnSpc>
                <a:spcPct val="96000"/>
              </a:lnSpc>
              <a:spcBef>
                <a:spcPts val="3800"/>
              </a:spcBef>
              <a:buFont typeface="Arial" panose="020B0604020202020204" pitchFamily="34" charset="0"/>
              <a:buNone/>
              <a:defRPr sz="4500" spc="-10" baseline="0"/>
            </a:lvl4pPr>
            <a:lvl5pPr marL="0" indent="0" algn="l">
              <a:lnSpc>
                <a:spcPct val="96000"/>
              </a:lnSpc>
              <a:spcBef>
                <a:spcPts val="3800"/>
              </a:spcBef>
              <a:buFont typeface="Arial" panose="020B0604020202020204" pitchFamily="34" charset="0"/>
              <a:buNone/>
              <a:defRPr sz="4500"/>
            </a:lvl5pPr>
            <a:lvl6pPr marL="0" indent="0" algn="l">
              <a:lnSpc>
                <a:spcPct val="96000"/>
              </a:lnSpc>
              <a:spcBef>
                <a:spcPts val="3800"/>
              </a:spcBef>
              <a:buFont typeface="Arial" panose="020B0604020202020204" pitchFamily="34" charset="0"/>
              <a:buNone/>
              <a:defRPr sz="4500"/>
            </a:lvl6pPr>
            <a:lvl7pPr marL="0" indent="0" algn="l">
              <a:lnSpc>
                <a:spcPct val="96000"/>
              </a:lnSpc>
              <a:spcBef>
                <a:spcPts val="3800"/>
              </a:spcBef>
              <a:buFont typeface="Arial" panose="020B0604020202020204" pitchFamily="34" charset="0"/>
              <a:buNone/>
              <a:defRPr sz="4500"/>
            </a:lvl7pPr>
            <a:lvl8pPr marL="0" indent="0" algn="l">
              <a:lnSpc>
                <a:spcPct val="96000"/>
              </a:lnSpc>
              <a:spcBef>
                <a:spcPts val="3800"/>
              </a:spcBef>
              <a:buFont typeface="Arial" panose="020B0604020202020204" pitchFamily="34" charset="0"/>
              <a:buNone/>
              <a:defRPr sz="4500"/>
            </a:lvl8pPr>
            <a:lvl9pPr marL="0" indent="0" algn="l">
              <a:lnSpc>
                <a:spcPct val="96000"/>
              </a:lnSpc>
              <a:spcBef>
                <a:spcPts val="3800"/>
              </a:spcBef>
              <a:buFont typeface="Arial" panose="020B0604020202020204" pitchFamily="34" charset="0"/>
              <a:buNone/>
              <a:defRPr sz="4500"/>
            </a:lvl9pPr>
          </a:lstStyle>
          <a:p>
            <a:pPr lvl="0"/>
            <a:r>
              <a:rPr lang="de-DE" dirty="0"/>
              <a:t>Titel / für Subtitel oder kleine Schrift &gt; Einzug vergrößern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3" name="INQA Wort-Bild-Marke">
            <a:extLst>
              <a:ext uri="{FF2B5EF4-FFF2-40B4-BE49-F238E27FC236}">
                <a16:creationId xmlns:a16="http://schemas.microsoft.com/office/drawing/2014/main" id="{CAC3B1E7-4CFA-4579-9BC6-DACEC7B9098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360025" y="1633538"/>
            <a:ext cx="4741863" cy="1155700"/>
          </a:xfrm>
          <a:custGeom>
            <a:avLst/>
            <a:gdLst>
              <a:gd name="T0" fmla="*/ 12775 w 13164"/>
              <a:gd name="T1" fmla="*/ 1318 h 3211"/>
              <a:gd name="T2" fmla="*/ 1748 w 13164"/>
              <a:gd name="T3" fmla="*/ 475 h 3211"/>
              <a:gd name="T4" fmla="*/ 698 w 13164"/>
              <a:gd name="T5" fmla="*/ 2261 h 3211"/>
              <a:gd name="T6" fmla="*/ 1385 w 13164"/>
              <a:gd name="T7" fmla="*/ 1436 h 3211"/>
              <a:gd name="T8" fmla="*/ 2102 w 13164"/>
              <a:gd name="T9" fmla="*/ 3179 h 3211"/>
              <a:gd name="T10" fmla="*/ 3981 w 13164"/>
              <a:gd name="T11" fmla="*/ 0 h 3211"/>
              <a:gd name="T12" fmla="*/ 11038 w 13164"/>
              <a:gd name="T13" fmla="*/ 2386 h 3211"/>
              <a:gd name="T14" fmla="*/ 9635 w 13164"/>
              <a:gd name="T15" fmla="*/ 3056 h 3211"/>
              <a:gd name="T16" fmla="*/ 9491 w 13164"/>
              <a:gd name="T17" fmla="*/ 3179 h 3211"/>
              <a:gd name="T18" fmla="*/ 8934 w 13164"/>
              <a:gd name="T19" fmla="*/ 3067 h 3211"/>
              <a:gd name="T20" fmla="*/ 9114 w 13164"/>
              <a:gd name="T21" fmla="*/ 2685 h 3211"/>
              <a:gd name="T22" fmla="*/ 9304 w 13164"/>
              <a:gd name="T23" fmla="*/ 2593 h 3211"/>
              <a:gd name="T24" fmla="*/ 8741 w 13164"/>
              <a:gd name="T25" fmla="*/ 3167 h 3211"/>
              <a:gd name="T26" fmla="*/ 8376 w 13164"/>
              <a:gd name="T27" fmla="*/ 2736 h 3211"/>
              <a:gd name="T28" fmla="*/ 8009 w 13164"/>
              <a:gd name="T29" fmla="*/ 3179 h 3211"/>
              <a:gd name="T30" fmla="*/ 8468 w 13164"/>
              <a:gd name="T31" fmla="*/ 3179 h 3211"/>
              <a:gd name="T32" fmla="*/ 8121 w 13164"/>
              <a:gd name="T33" fmla="*/ 2382 h 3211"/>
              <a:gd name="T34" fmla="*/ 7751 w 13164"/>
              <a:gd name="T35" fmla="*/ 2741 h 3211"/>
              <a:gd name="T36" fmla="*/ 7326 w 13164"/>
              <a:gd name="T37" fmla="*/ 3087 h 3211"/>
              <a:gd name="T38" fmla="*/ 6714 w 13164"/>
              <a:gd name="T39" fmla="*/ 2632 h 3211"/>
              <a:gd name="T40" fmla="*/ 6406 w 13164"/>
              <a:gd name="T41" fmla="*/ 2382 h 3211"/>
              <a:gd name="T42" fmla="*/ 6654 w 13164"/>
              <a:gd name="T43" fmla="*/ 3015 h 3211"/>
              <a:gd name="T44" fmla="*/ 6775 w 13164"/>
              <a:gd name="T45" fmla="*/ 2441 h 3211"/>
              <a:gd name="T46" fmla="*/ 5765 w 13164"/>
              <a:gd name="T47" fmla="*/ 2704 h 3211"/>
              <a:gd name="T48" fmla="*/ 5268 w 13164"/>
              <a:gd name="T49" fmla="*/ 2575 h 3211"/>
              <a:gd name="T50" fmla="*/ 5224 w 13164"/>
              <a:gd name="T51" fmla="*/ 2402 h 3211"/>
              <a:gd name="T52" fmla="*/ 5456 w 13164"/>
              <a:gd name="T53" fmla="*/ 2961 h 3211"/>
              <a:gd name="T54" fmla="*/ 12276 w 13164"/>
              <a:gd name="T55" fmla="*/ 1088 h 3211"/>
              <a:gd name="T56" fmla="*/ 12148 w 13164"/>
              <a:gd name="T57" fmla="*/ 1088 h 3211"/>
              <a:gd name="T58" fmla="*/ 12602 w 13164"/>
              <a:gd name="T59" fmla="*/ 1986 h 3211"/>
              <a:gd name="T60" fmla="*/ 11830 w 13164"/>
              <a:gd name="T61" fmla="*/ 1986 h 3211"/>
              <a:gd name="T62" fmla="*/ 11255 w 13164"/>
              <a:gd name="T63" fmla="*/ 1318 h 3211"/>
              <a:gd name="T64" fmla="*/ 11143 w 13164"/>
              <a:gd name="T65" fmla="*/ 1986 h 3211"/>
              <a:gd name="T66" fmla="*/ 10912 w 13164"/>
              <a:gd name="T67" fmla="*/ 1861 h 3211"/>
              <a:gd name="T68" fmla="*/ 10231 w 13164"/>
              <a:gd name="T69" fmla="*/ 1751 h 3211"/>
              <a:gd name="T70" fmla="*/ 9694 w 13164"/>
              <a:gd name="T71" fmla="*/ 1986 h 3211"/>
              <a:gd name="T72" fmla="*/ 9476 w 13164"/>
              <a:gd name="T73" fmla="*/ 1814 h 3211"/>
              <a:gd name="T74" fmla="*/ 9113 w 13164"/>
              <a:gd name="T75" fmla="*/ 1865 h 3211"/>
              <a:gd name="T76" fmla="*/ 9041 w 13164"/>
              <a:gd name="T77" fmla="*/ 1980 h 3211"/>
              <a:gd name="T78" fmla="*/ 8556 w 13164"/>
              <a:gd name="T79" fmla="*/ 1471 h 3211"/>
              <a:gd name="T80" fmla="*/ 8104 w 13164"/>
              <a:gd name="T81" fmla="*/ 1589 h 3211"/>
              <a:gd name="T82" fmla="*/ 7955 w 13164"/>
              <a:gd name="T83" fmla="*/ 1589 h 3211"/>
              <a:gd name="T84" fmla="*/ 8512 w 13164"/>
              <a:gd name="T85" fmla="*/ 2061 h 3211"/>
              <a:gd name="T86" fmla="*/ 7599 w 13164"/>
              <a:gd name="T87" fmla="*/ 1864 h 3211"/>
              <a:gd name="T88" fmla="*/ 7063 w 13164"/>
              <a:gd name="T89" fmla="*/ 1193 h 3211"/>
              <a:gd name="T90" fmla="*/ 6766 w 13164"/>
              <a:gd name="T91" fmla="*/ 1675 h 3211"/>
              <a:gd name="T92" fmla="*/ 6431 w 13164"/>
              <a:gd name="T93" fmla="*/ 1193 h 3211"/>
              <a:gd name="T94" fmla="*/ 6176 w 13164"/>
              <a:gd name="T95" fmla="*/ 1864 h 3211"/>
              <a:gd name="T96" fmla="*/ 5639 w 13164"/>
              <a:gd name="T97" fmla="*/ 1193 h 3211"/>
              <a:gd name="T98" fmla="*/ 5032 w 13164"/>
              <a:gd name="T99" fmla="*/ 1307 h 3211"/>
              <a:gd name="T100" fmla="*/ 5350 w 13164"/>
              <a:gd name="T101" fmla="*/ 1986 h 3211"/>
              <a:gd name="T102" fmla="*/ 9825 w 13164"/>
              <a:gd name="T103" fmla="*/ 123 h 3211"/>
              <a:gd name="T104" fmla="*/ 9439 w 13164"/>
              <a:gd name="T105" fmla="*/ 0 h 3211"/>
              <a:gd name="T106" fmla="*/ 8827 w 13164"/>
              <a:gd name="T107" fmla="*/ 0 h 3211"/>
              <a:gd name="T108" fmla="*/ 7867 w 13164"/>
              <a:gd name="T109" fmla="*/ 0 h 3211"/>
              <a:gd name="T110" fmla="*/ 7568 w 13164"/>
              <a:gd name="T111" fmla="*/ 154 h 3211"/>
              <a:gd name="T112" fmla="*/ 7717 w 13164"/>
              <a:gd name="T113" fmla="*/ 172 h 3211"/>
              <a:gd name="T114" fmla="*/ 7401 w 13164"/>
              <a:gd name="T115" fmla="*/ 607 h 3211"/>
              <a:gd name="T116" fmla="*/ 6945 w 13164"/>
              <a:gd name="T117" fmla="*/ 793 h 3211"/>
              <a:gd name="T118" fmla="*/ 6203 w 13164"/>
              <a:gd name="T119" fmla="*/ 0 h 3211"/>
              <a:gd name="T120" fmla="*/ 5641 w 13164"/>
              <a:gd name="T121" fmla="*/ 526 h 3211"/>
              <a:gd name="T122" fmla="*/ 5370 w 13164"/>
              <a:gd name="T123" fmla="*/ 354 h 3211"/>
              <a:gd name="T124" fmla="*/ 4816 w 13164"/>
              <a:gd name="T125" fmla="*/ 0 h 3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164" h="3211">
                <a:moveTo>
                  <a:pt x="2435" y="2490"/>
                </a:moveTo>
                <a:lnTo>
                  <a:pt x="2663" y="2019"/>
                </a:lnTo>
                <a:lnTo>
                  <a:pt x="2891" y="2490"/>
                </a:lnTo>
                <a:lnTo>
                  <a:pt x="2435" y="2490"/>
                </a:lnTo>
                <a:close/>
                <a:moveTo>
                  <a:pt x="13164" y="1318"/>
                </a:moveTo>
                <a:lnTo>
                  <a:pt x="13164" y="1193"/>
                </a:lnTo>
                <a:lnTo>
                  <a:pt x="12531" y="1193"/>
                </a:lnTo>
                <a:lnTo>
                  <a:pt x="12531" y="1318"/>
                </a:lnTo>
                <a:lnTo>
                  <a:pt x="12775" y="1318"/>
                </a:lnTo>
                <a:lnTo>
                  <a:pt x="12775" y="1986"/>
                </a:lnTo>
                <a:lnTo>
                  <a:pt x="12920" y="1986"/>
                </a:lnTo>
                <a:lnTo>
                  <a:pt x="12920" y="1318"/>
                </a:lnTo>
                <a:lnTo>
                  <a:pt x="13164" y="1318"/>
                </a:lnTo>
                <a:close/>
                <a:moveTo>
                  <a:pt x="1802" y="3006"/>
                </a:moveTo>
                <a:lnTo>
                  <a:pt x="1673" y="2863"/>
                </a:lnTo>
                <a:cubicBezTo>
                  <a:pt x="1805" y="2701"/>
                  <a:pt x="1885" y="2494"/>
                  <a:pt x="1885" y="2268"/>
                </a:cubicBezTo>
                <a:cubicBezTo>
                  <a:pt x="1885" y="2089"/>
                  <a:pt x="1835" y="1922"/>
                  <a:pt x="1748" y="1779"/>
                </a:cubicBezTo>
                <a:lnTo>
                  <a:pt x="1748" y="475"/>
                </a:lnTo>
                <a:lnTo>
                  <a:pt x="2423" y="1768"/>
                </a:lnTo>
                <a:lnTo>
                  <a:pt x="1802" y="3006"/>
                </a:lnTo>
                <a:close/>
                <a:moveTo>
                  <a:pt x="942" y="2847"/>
                </a:moveTo>
                <a:cubicBezTo>
                  <a:pt x="623" y="2847"/>
                  <a:pt x="363" y="2588"/>
                  <a:pt x="363" y="2268"/>
                </a:cubicBezTo>
                <a:cubicBezTo>
                  <a:pt x="363" y="1949"/>
                  <a:pt x="623" y="1689"/>
                  <a:pt x="942" y="1689"/>
                </a:cubicBezTo>
                <a:cubicBezTo>
                  <a:pt x="1262" y="1689"/>
                  <a:pt x="1521" y="1949"/>
                  <a:pt x="1521" y="2268"/>
                </a:cubicBezTo>
                <a:cubicBezTo>
                  <a:pt x="1521" y="2386"/>
                  <a:pt x="1486" y="2496"/>
                  <a:pt x="1426" y="2587"/>
                </a:cubicBezTo>
                <a:lnTo>
                  <a:pt x="1129" y="2257"/>
                </a:lnTo>
                <a:lnTo>
                  <a:pt x="698" y="2261"/>
                </a:lnTo>
                <a:lnTo>
                  <a:pt x="1181" y="2796"/>
                </a:lnTo>
                <a:cubicBezTo>
                  <a:pt x="1108" y="2829"/>
                  <a:pt x="1027" y="2847"/>
                  <a:pt x="942" y="2847"/>
                </a:cubicBezTo>
                <a:close/>
                <a:moveTo>
                  <a:pt x="2903" y="1768"/>
                </a:moveTo>
                <a:lnTo>
                  <a:pt x="2903" y="0"/>
                </a:lnTo>
                <a:lnTo>
                  <a:pt x="2540" y="0"/>
                </a:lnTo>
                <a:lnTo>
                  <a:pt x="2540" y="1265"/>
                </a:lnTo>
                <a:lnTo>
                  <a:pt x="1872" y="0"/>
                </a:lnTo>
                <a:lnTo>
                  <a:pt x="1385" y="0"/>
                </a:lnTo>
                <a:lnTo>
                  <a:pt x="1385" y="1436"/>
                </a:lnTo>
                <a:cubicBezTo>
                  <a:pt x="1268" y="1374"/>
                  <a:pt x="1137" y="1336"/>
                  <a:pt x="997" y="1328"/>
                </a:cubicBezTo>
                <a:lnTo>
                  <a:pt x="997" y="0"/>
                </a:lnTo>
                <a:lnTo>
                  <a:pt x="634" y="0"/>
                </a:lnTo>
                <a:lnTo>
                  <a:pt x="634" y="1378"/>
                </a:lnTo>
                <a:cubicBezTo>
                  <a:pt x="265" y="1506"/>
                  <a:pt x="0" y="1856"/>
                  <a:pt x="0" y="2268"/>
                </a:cubicBezTo>
                <a:cubicBezTo>
                  <a:pt x="0" y="2789"/>
                  <a:pt x="422" y="3211"/>
                  <a:pt x="942" y="3211"/>
                </a:cubicBezTo>
                <a:cubicBezTo>
                  <a:pt x="1121" y="3211"/>
                  <a:pt x="1289" y="3161"/>
                  <a:pt x="1431" y="3074"/>
                </a:cubicBezTo>
                <a:lnTo>
                  <a:pt x="1526" y="3179"/>
                </a:lnTo>
                <a:lnTo>
                  <a:pt x="2102" y="3179"/>
                </a:lnTo>
                <a:lnTo>
                  <a:pt x="2291" y="2787"/>
                </a:lnTo>
                <a:lnTo>
                  <a:pt x="3035" y="2787"/>
                </a:lnTo>
                <a:lnTo>
                  <a:pt x="3224" y="3179"/>
                </a:lnTo>
                <a:lnTo>
                  <a:pt x="3611" y="3179"/>
                </a:lnTo>
                <a:lnTo>
                  <a:pt x="2903" y="1768"/>
                </a:lnTo>
                <a:close/>
                <a:moveTo>
                  <a:pt x="3981" y="3179"/>
                </a:moveTo>
                <a:lnTo>
                  <a:pt x="4174" y="3179"/>
                </a:lnTo>
                <a:lnTo>
                  <a:pt x="4174" y="0"/>
                </a:lnTo>
                <a:lnTo>
                  <a:pt x="3981" y="0"/>
                </a:lnTo>
                <a:lnTo>
                  <a:pt x="3981" y="3179"/>
                </a:lnTo>
                <a:close/>
                <a:moveTo>
                  <a:pt x="10405" y="2386"/>
                </a:moveTo>
                <a:lnTo>
                  <a:pt x="10405" y="2511"/>
                </a:lnTo>
                <a:lnTo>
                  <a:pt x="10649" y="2511"/>
                </a:lnTo>
                <a:lnTo>
                  <a:pt x="10649" y="3179"/>
                </a:lnTo>
                <a:lnTo>
                  <a:pt x="10794" y="3179"/>
                </a:lnTo>
                <a:lnTo>
                  <a:pt x="10794" y="2511"/>
                </a:lnTo>
                <a:lnTo>
                  <a:pt x="11038" y="2511"/>
                </a:lnTo>
                <a:lnTo>
                  <a:pt x="11038" y="2386"/>
                </a:lnTo>
                <a:lnTo>
                  <a:pt x="10405" y="2386"/>
                </a:lnTo>
                <a:close/>
                <a:moveTo>
                  <a:pt x="10159" y="3179"/>
                </a:moveTo>
                <a:lnTo>
                  <a:pt x="10303" y="3179"/>
                </a:lnTo>
                <a:lnTo>
                  <a:pt x="10303" y="2386"/>
                </a:lnTo>
                <a:lnTo>
                  <a:pt x="10159" y="2386"/>
                </a:lnTo>
                <a:lnTo>
                  <a:pt x="10159" y="3179"/>
                </a:lnTo>
                <a:close/>
                <a:moveTo>
                  <a:pt x="10028" y="3179"/>
                </a:moveTo>
                <a:lnTo>
                  <a:pt x="10028" y="3056"/>
                </a:lnTo>
                <a:lnTo>
                  <a:pt x="9635" y="3056"/>
                </a:lnTo>
                <a:lnTo>
                  <a:pt x="9635" y="2824"/>
                </a:lnTo>
                <a:lnTo>
                  <a:pt x="9960" y="2824"/>
                </a:lnTo>
                <a:lnTo>
                  <a:pt x="9960" y="2704"/>
                </a:lnTo>
                <a:lnTo>
                  <a:pt x="9635" y="2704"/>
                </a:lnTo>
                <a:lnTo>
                  <a:pt x="9635" y="2509"/>
                </a:lnTo>
                <a:lnTo>
                  <a:pt x="10000" y="2509"/>
                </a:lnTo>
                <a:lnTo>
                  <a:pt x="10000" y="2386"/>
                </a:lnTo>
                <a:lnTo>
                  <a:pt x="9491" y="2386"/>
                </a:lnTo>
                <a:lnTo>
                  <a:pt x="9491" y="3179"/>
                </a:lnTo>
                <a:lnTo>
                  <a:pt x="10028" y="3179"/>
                </a:lnTo>
                <a:close/>
                <a:moveTo>
                  <a:pt x="9010" y="2822"/>
                </a:moveTo>
                <a:cubicBezTo>
                  <a:pt x="9068" y="2822"/>
                  <a:pt x="9113" y="2831"/>
                  <a:pt x="9146" y="2848"/>
                </a:cubicBezTo>
                <a:cubicBezTo>
                  <a:pt x="9179" y="2866"/>
                  <a:pt x="9195" y="2897"/>
                  <a:pt x="9195" y="2942"/>
                </a:cubicBezTo>
                <a:cubicBezTo>
                  <a:pt x="9195" y="2967"/>
                  <a:pt x="9189" y="2988"/>
                  <a:pt x="9178" y="3004"/>
                </a:cubicBezTo>
                <a:cubicBezTo>
                  <a:pt x="9167" y="3020"/>
                  <a:pt x="9152" y="3033"/>
                  <a:pt x="9134" y="3042"/>
                </a:cubicBezTo>
                <a:cubicBezTo>
                  <a:pt x="9115" y="3052"/>
                  <a:pt x="9093" y="3058"/>
                  <a:pt x="9067" y="3062"/>
                </a:cubicBezTo>
                <a:cubicBezTo>
                  <a:pt x="9042" y="3066"/>
                  <a:pt x="9014" y="3068"/>
                  <a:pt x="8985" y="3068"/>
                </a:cubicBezTo>
                <a:cubicBezTo>
                  <a:pt x="8969" y="3068"/>
                  <a:pt x="8953" y="3068"/>
                  <a:pt x="8934" y="3067"/>
                </a:cubicBezTo>
                <a:cubicBezTo>
                  <a:pt x="8916" y="3066"/>
                  <a:pt x="8899" y="3065"/>
                  <a:pt x="8883" y="3063"/>
                </a:cubicBezTo>
                <a:lnTo>
                  <a:pt x="8883" y="2822"/>
                </a:lnTo>
                <a:lnTo>
                  <a:pt x="9010" y="2822"/>
                </a:lnTo>
                <a:close/>
                <a:moveTo>
                  <a:pt x="8883" y="2501"/>
                </a:moveTo>
                <a:cubicBezTo>
                  <a:pt x="8895" y="2499"/>
                  <a:pt x="8910" y="2498"/>
                  <a:pt x="8927" y="2497"/>
                </a:cubicBezTo>
                <a:cubicBezTo>
                  <a:pt x="8944" y="2496"/>
                  <a:pt x="8964" y="2496"/>
                  <a:pt x="8986" y="2496"/>
                </a:cubicBezTo>
                <a:cubicBezTo>
                  <a:pt x="9038" y="2496"/>
                  <a:pt x="9080" y="2504"/>
                  <a:pt x="9112" y="2520"/>
                </a:cubicBezTo>
                <a:cubicBezTo>
                  <a:pt x="9145" y="2536"/>
                  <a:pt x="9161" y="2563"/>
                  <a:pt x="9161" y="2601"/>
                </a:cubicBezTo>
                <a:cubicBezTo>
                  <a:pt x="9161" y="2642"/>
                  <a:pt x="9145" y="2670"/>
                  <a:pt x="9114" y="2685"/>
                </a:cubicBezTo>
                <a:cubicBezTo>
                  <a:pt x="9083" y="2701"/>
                  <a:pt x="9039" y="2709"/>
                  <a:pt x="8985" y="2709"/>
                </a:cubicBezTo>
                <a:lnTo>
                  <a:pt x="8883" y="2709"/>
                </a:lnTo>
                <a:lnTo>
                  <a:pt x="8883" y="2501"/>
                </a:lnTo>
                <a:close/>
                <a:moveTo>
                  <a:pt x="9253" y="3127"/>
                </a:moveTo>
                <a:cubicBezTo>
                  <a:pt x="9313" y="3086"/>
                  <a:pt x="9343" y="3025"/>
                  <a:pt x="9343" y="2943"/>
                </a:cubicBezTo>
                <a:cubicBezTo>
                  <a:pt x="9343" y="2895"/>
                  <a:pt x="9331" y="2856"/>
                  <a:pt x="9308" y="2824"/>
                </a:cubicBezTo>
                <a:cubicBezTo>
                  <a:pt x="9285" y="2793"/>
                  <a:pt x="9250" y="2769"/>
                  <a:pt x="9202" y="2753"/>
                </a:cubicBezTo>
                <a:cubicBezTo>
                  <a:pt x="9234" y="2737"/>
                  <a:pt x="9259" y="2716"/>
                  <a:pt x="9277" y="2689"/>
                </a:cubicBezTo>
                <a:cubicBezTo>
                  <a:pt x="9295" y="2663"/>
                  <a:pt x="9304" y="2631"/>
                  <a:pt x="9304" y="2593"/>
                </a:cubicBezTo>
                <a:cubicBezTo>
                  <a:pt x="9304" y="2553"/>
                  <a:pt x="9295" y="2519"/>
                  <a:pt x="9278" y="2491"/>
                </a:cubicBezTo>
                <a:cubicBezTo>
                  <a:pt x="9262" y="2464"/>
                  <a:pt x="9238" y="2442"/>
                  <a:pt x="9208" y="2425"/>
                </a:cubicBezTo>
                <a:cubicBezTo>
                  <a:pt x="9178" y="2408"/>
                  <a:pt x="9142" y="2396"/>
                  <a:pt x="9101" y="2389"/>
                </a:cubicBezTo>
                <a:cubicBezTo>
                  <a:pt x="9060" y="2382"/>
                  <a:pt x="9015" y="2378"/>
                  <a:pt x="8967" y="2378"/>
                </a:cubicBezTo>
                <a:cubicBezTo>
                  <a:pt x="8950" y="2378"/>
                  <a:pt x="8931" y="2379"/>
                  <a:pt x="8912" y="2379"/>
                </a:cubicBezTo>
                <a:cubicBezTo>
                  <a:pt x="8892" y="2380"/>
                  <a:pt x="8873" y="2381"/>
                  <a:pt x="8853" y="2383"/>
                </a:cubicBezTo>
                <a:cubicBezTo>
                  <a:pt x="8833" y="2384"/>
                  <a:pt x="8814" y="2386"/>
                  <a:pt x="8795" y="2389"/>
                </a:cubicBezTo>
                <a:cubicBezTo>
                  <a:pt x="8776" y="2392"/>
                  <a:pt x="8758" y="2395"/>
                  <a:pt x="8741" y="2398"/>
                </a:cubicBezTo>
                <a:lnTo>
                  <a:pt x="8741" y="3167"/>
                </a:lnTo>
                <a:cubicBezTo>
                  <a:pt x="8773" y="3176"/>
                  <a:pt x="8810" y="3181"/>
                  <a:pt x="8853" y="3184"/>
                </a:cubicBezTo>
                <a:cubicBezTo>
                  <a:pt x="8896" y="3187"/>
                  <a:pt x="8938" y="3188"/>
                  <a:pt x="8980" y="3188"/>
                </a:cubicBezTo>
                <a:cubicBezTo>
                  <a:pt x="9103" y="3188"/>
                  <a:pt x="9194" y="3168"/>
                  <a:pt x="9253" y="3127"/>
                </a:cubicBezTo>
                <a:close/>
                <a:moveTo>
                  <a:pt x="8316" y="2509"/>
                </a:moveTo>
                <a:cubicBezTo>
                  <a:pt x="8339" y="2513"/>
                  <a:pt x="8360" y="2520"/>
                  <a:pt x="8377" y="2530"/>
                </a:cubicBezTo>
                <a:cubicBezTo>
                  <a:pt x="8394" y="2540"/>
                  <a:pt x="8407" y="2554"/>
                  <a:pt x="8416" y="2570"/>
                </a:cubicBezTo>
                <a:cubicBezTo>
                  <a:pt x="8425" y="2587"/>
                  <a:pt x="8430" y="2608"/>
                  <a:pt x="8430" y="2632"/>
                </a:cubicBezTo>
                <a:cubicBezTo>
                  <a:pt x="8430" y="2658"/>
                  <a:pt x="8425" y="2679"/>
                  <a:pt x="8416" y="2696"/>
                </a:cubicBezTo>
                <a:cubicBezTo>
                  <a:pt x="8407" y="2713"/>
                  <a:pt x="8393" y="2726"/>
                  <a:pt x="8376" y="2736"/>
                </a:cubicBezTo>
                <a:cubicBezTo>
                  <a:pt x="8358" y="2746"/>
                  <a:pt x="8335" y="2753"/>
                  <a:pt x="8309" y="2757"/>
                </a:cubicBezTo>
                <a:cubicBezTo>
                  <a:pt x="8282" y="2761"/>
                  <a:pt x="8251" y="2763"/>
                  <a:pt x="8216" y="2763"/>
                </a:cubicBezTo>
                <a:lnTo>
                  <a:pt x="8153" y="2763"/>
                </a:lnTo>
                <a:lnTo>
                  <a:pt x="8153" y="2506"/>
                </a:lnTo>
                <a:cubicBezTo>
                  <a:pt x="8179" y="2504"/>
                  <a:pt x="8207" y="2503"/>
                  <a:pt x="8238" y="2503"/>
                </a:cubicBezTo>
                <a:cubicBezTo>
                  <a:pt x="8266" y="2503"/>
                  <a:pt x="8292" y="2505"/>
                  <a:pt x="8316" y="2509"/>
                </a:cubicBezTo>
                <a:close/>
                <a:moveTo>
                  <a:pt x="8121" y="2382"/>
                </a:moveTo>
                <a:cubicBezTo>
                  <a:pt x="8081" y="2385"/>
                  <a:pt x="8044" y="2390"/>
                  <a:pt x="8009" y="2398"/>
                </a:cubicBezTo>
                <a:lnTo>
                  <a:pt x="8009" y="3179"/>
                </a:lnTo>
                <a:lnTo>
                  <a:pt x="8153" y="3179"/>
                </a:lnTo>
                <a:lnTo>
                  <a:pt x="8153" y="2879"/>
                </a:lnTo>
                <a:lnTo>
                  <a:pt x="8223" y="2879"/>
                </a:lnTo>
                <a:lnTo>
                  <a:pt x="8245" y="2879"/>
                </a:lnTo>
                <a:cubicBezTo>
                  <a:pt x="8252" y="2879"/>
                  <a:pt x="8261" y="2879"/>
                  <a:pt x="8272" y="2878"/>
                </a:cubicBezTo>
                <a:cubicBezTo>
                  <a:pt x="8286" y="2896"/>
                  <a:pt x="8302" y="2917"/>
                  <a:pt x="8319" y="2940"/>
                </a:cubicBezTo>
                <a:cubicBezTo>
                  <a:pt x="8336" y="2964"/>
                  <a:pt x="8353" y="2988"/>
                  <a:pt x="8370" y="3015"/>
                </a:cubicBezTo>
                <a:cubicBezTo>
                  <a:pt x="8387" y="3041"/>
                  <a:pt x="8404" y="3068"/>
                  <a:pt x="8421" y="3096"/>
                </a:cubicBezTo>
                <a:cubicBezTo>
                  <a:pt x="8437" y="3124"/>
                  <a:pt x="8453" y="3151"/>
                  <a:pt x="8468" y="3179"/>
                </a:cubicBezTo>
                <a:lnTo>
                  <a:pt x="8629" y="3179"/>
                </a:lnTo>
                <a:cubicBezTo>
                  <a:pt x="8615" y="3149"/>
                  <a:pt x="8599" y="3119"/>
                  <a:pt x="8582" y="3088"/>
                </a:cubicBezTo>
                <a:cubicBezTo>
                  <a:pt x="8564" y="3057"/>
                  <a:pt x="8546" y="3027"/>
                  <a:pt x="8527" y="2998"/>
                </a:cubicBezTo>
                <a:cubicBezTo>
                  <a:pt x="8508" y="2968"/>
                  <a:pt x="8489" y="2941"/>
                  <a:pt x="8471" y="2916"/>
                </a:cubicBezTo>
                <a:cubicBezTo>
                  <a:pt x="8453" y="2891"/>
                  <a:pt x="8436" y="2869"/>
                  <a:pt x="8422" y="2852"/>
                </a:cubicBezTo>
                <a:cubicBezTo>
                  <a:pt x="8528" y="2814"/>
                  <a:pt x="8581" y="2741"/>
                  <a:pt x="8581" y="2633"/>
                </a:cubicBezTo>
                <a:cubicBezTo>
                  <a:pt x="8581" y="2547"/>
                  <a:pt x="8551" y="2483"/>
                  <a:pt x="8490" y="2441"/>
                </a:cubicBezTo>
                <a:cubicBezTo>
                  <a:pt x="8429" y="2399"/>
                  <a:pt x="8342" y="2378"/>
                  <a:pt x="8227" y="2378"/>
                </a:cubicBezTo>
                <a:cubicBezTo>
                  <a:pt x="8196" y="2378"/>
                  <a:pt x="8161" y="2380"/>
                  <a:pt x="8121" y="2382"/>
                </a:cubicBezTo>
                <a:close/>
                <a:moveTo>
                  <a:pt x="7526" y="2540"/>
                </a:moveTo>
                <a:cubicBezTo>
                  <a:pt x="7543" y="2578"/>
                  <a:pt x="7562" y="2627"/>
                  <a:pt x="7585" y="2686"/>
                </a:cubicBezTo>
                <a:cubicBezTo>
                  <a:pt x="7608" y="2745"/>
                  <a:pt x="7632" y="2808"/>
                  <a:pt x="7656" y="2876"/>
                </a:cubicBezTo>
                <a:lnTo>
                  <a:pt x="7395" y="2876"/>
                </a:lnTo>
                <a:cubicBezTo>
                  <a:pt x="7420" y="2808"/>
                  <a:pt x="7443" y="2745"/>
                  <a:pt x="7466" y="2687"/>
                </a:cubicBezTo>
                <a:cubicBezTo>
                  <a:pt x="7488" y="2629"/>
                  <a:pt x="7508" y="2580"/>
                  <a:pt x="7526" y="2540"/>
                </a:cubicBezTo>
                <a:close/>
                <a:moveTo>
                  <a:pt x="7915" y="3179"/>
                </a:moveTo>
                <a:cubicBezTo>
                  <a:pt x="7885" y="3094"/>
                  <a:pt x="7857" y="3016"/>
                  <a:pt x="7830" y="2944"/>
                </a:cubicBezTo>
                <a:cubicBezTo>
                  <a:pt x="7803" y="2873"/>
                  <a:pt x="7777" y="2805"/>
                  <a:pt x="7751" y="2741"/>
                </a:cubicBezTo>
                <a:cubicBezTo>
                  <a:pt x="7726" y="2677"/>
                  <a:pt x="7700" y="2616"/>
                  <a:pt x="7675" y="2558"/>
                </a:cubicBezTo>
                <a:cubicBezTo>
                  <a:pt x="7650" y="2500"/>
                  <a:pt x="7624" y="2443"/>
                  <a:pt x="7597" y="2386"/>
                </a:cubicBezTo>
                <a:lnTo>
                  <a:pt x="7460" y="2386"/>
                </a:lnTo>
                <a:cubicBezTo>
                  <a:pt x="7433" y="2443"/>
                  <a:pt x="7407" y="2500"/>
                  <a:pt x="7382" y="2558"/>
                </a:cubicBezTo>
                <a:cubicBezTo>
                  <a:pt x="7357" y="2616"/>
                  <a:pt x="7331" y="2677"/>
                  <a:pt x="7306" y="2741"/>
                </a:cubicBezTo>
                <a:cubicBezTo>
                  <a:pt x="7280" y="2805"/>
                  <a:pt x="7254" y="2873"/>
                  <a:pt x="7228" y="2944"/>
                </a:cubicBezTo>
                <a:cubicBezTo>
                  <a:pt x="7201" y="3016"/>
                  <a:pt x="7173" y="3094"/>
                  <a:pt x="7143" y="3179"/>
                </a:cubicBezTo>
                <a:lnTo>
                  <a:pt x="7293" y="3179"/>
                </a:lnTo>
                <a:cubicBezTo>
                  <a:pt x="7304" y="3148"/>
                  <a:pt x="7315" y="3118"/>
                  <a:pt x="7326" y="3087"/>
                </a:cubicBezTo>
                <a:cubicBezTo>
                  <a:pt x="7337" y="3056"/>
                  <a:pt x="7348" y="3024"/>
                  <a:pt x="7358" y="2992"/>
                </a:cubicBezTo>
                <a:lnTo>
                  <a:pt x="7693" y="2992"/>
                </a:lnTo>
                <a:cubicBezTo>
                  <a:pt x="7704" y="3024"/>
                  <a:pt x="7715" y="3056"/>
                  <a:pt x="7726" y="3086"/>
                </a:cubicBezTo>
                <a:cubicBezTo>
                  <a:pt x="7738" y="3117"/>
                  <a:pt x="7749" y="3148"/>
                  <a:pt x="7760" y="3179"/>
                </a:cubicBezTo>
                <a:lnTo>
                  <a:pt x="7915" y="3179"/>
                </a:lnTo>
                <a:close/>
                <a:moveTo>
                  <a:pt x="6600" y="2509"/>
                </a:moveTo>
                <a:cubicBezTo>
                  <a:pt x="6624" y="2513"/>
                  <a:pt x="6644" y="2520"/>
                  <a:pt x="6661" y="2530"/>
                </a:cubicBezTo>
                <a:cubicBezTo>
                  <a:pt x="6678" y="2540"/>
                  <a:pt x="6692" y="2554"/>
                  <a:pt x="6701" y="2570"/>
                </a:cubicBezTo>
                <a:cubicBezTo>
                  <a:pt x="6710" y="2587"/>
                  <a:pt x="6714" y="2608"/>
                  <a:pt x="6714" y="2632"/>
                </a:cubicBezTo>
                <a:cubicBezTo>
                  <a:pt x="6714" y="2658"/>
                  <a:pt x="6710" y="2679"/>
                  <a:pt x="6701" y="2696"/>
                </a:cubicBezTo>
                <a:cubicBezTo>
                  <a:pt x="6692" y="2713"/>
                  <a:pt x="6678" y="2726"/>
                  <a:pt x="6660" y="2736"/>
                </a:cubicBezTo>
                <a:cubicBezTo>
                  <a:pt x="6642" y="2746"/>
                  <a:pt x="6620" y="2753"/>
                  <a:pt x="6593" y="2757"/>
                </a:cubicBezTo>
                <a:cubicBezTo>
                  <a:pt x="6567" y="2761"/>
                  <a:pt x="6536" y="2763"/>
                  <a:pt x="6501" y="2763"/>
                </a:cubicBezTo>
                <a:lnTo>
                  <a:pt x="6438" y="2763"/>
                </a:lnTo>
                <a:lnTo>
                  <a:pt x="6438" y="2506"/>
                </a:lnTo>
                <a:cubicBezTo>
                  <a:pt x="6464" y="2504"/>
                  <a:pt x="6492" y="2503"/>
                  <a:pt x="6522" y="2503"/>
                </a:cubicBezTo>
                <a:cubicBezTo>
                  <a:pt x="6551" y="2503"/>
                  <a:pt x="6576" y="2505"/>
                  <a:pt x="6600" y="2509"/>
                </a:cubicBezTo>
                <a:close/>
                <a:moveTo>
                  <a:pt x="6406" y="2382"/>
                </a:moveTo>
                <a:cubicBezTo>
                  <a:pt x="6366" y="2385"/>
                  <a:pt x="6329" y="2390"/>
                  <a:pt x="6294" y="2398"/>
                </a:cubicBezTo>
                <a:lnTo>
                  <a:pt x="6294" y="3179"/>
                </a:lnTo>
                <a:lnTo>
                  <a:pt x="6438" y="3179"/>
                </a:lnTo>
                <a:lnTo>
                  <a:pt x="6438" y="2879"/>
                </a:lnTo>
                <a:lnTo>
                  <a:pt x="6507" y="2879"/>
                </a:lnTo>
                <a:lnTo>
                  <a:pt x="6529" y="2879"/>
                </a:lnTo>
                <a:cubicBezTo>
                  <a:pt x="6537" y="2879"/>
                  <a:pt x="6546" y="2879"/>
                  <a:pt x="6557" y="2878"/>
                </a:cubicBezTo>
                <a:cubicBezTo>
                  <a:pt x="6571" y="2896"/>
                  <a:pt x="6587" y="2917"/>
                  <a:pt x="6603" y="2940"/>
                </a:cubicBezTo>
                <a:cubicBezTo>
                  <a:pt x="6620" y="2964"/>
                  <a:pt x="6637" y="2988"/>
                  <a:pt x="6654" y="3015"/>
                </a:cubicBezTo>
                <a:cubicBezTo>
                  <a:pt x="6672" y="3041"/>
                  <a:pt x="6689" y="3068"/>
                  <a:pt x="6705" y="3096"/>
                </a:cubicBezTo>
                <a:cubicBezTo>
                  <a:pt x="6722" y="3124"/>
                  <a:pt x="6738" y="3151"/>
                  <a:pt x="6752" y="3179"/>
                </a:cubicBezTo>
                <a:lnTo>
                  <a:pt x="6913" y="3179"/>
                </a:lnTo>
                <a:cubicBezTo>
                  <a:pt x="6900" y="3149"/>
                  <a:pt x="6884" y="3119"/>
                  <a:pt x="6867" y="3088"/>
                </a:cubicBezTo>
                <a:cubicBezTo>
                  <a:pt x="6849" y="3057"/>
                  <a:pt x="6831" y="3027"/>
                  <a:pt x="6812" y="2998"/>
                </a:cubicBezTo>
                <a:cubicBezTo>
                  <a:pt x="6793" y="2968"/>
                  <a:pt x="6774" y="2941"/>
                  <a:pt x="6756" y="2916"/>
                </a:cubicBezTo>
                <a:cubicBezTo>
                  <a:pt x="6737" y="2891"/>
                  <a:pt x="6721" y="2869"/>
                  <a:pt x="6706" y="2852"/>
                </a:cubicBezTo>
                <a:cubicBezTo>
                  <a:pt x="6812" y="2814"/>
                  <a:pt x="6866" y="2741"/>
                  <a:pt x="6866" y="2633"/>
                </a:cubicBezTo>
                <a:cubicBezTo>
                  <a:pt x="6866" y="2547"/>
                  <a:pt x="6835" y="2483"/>
                  <a:pt x="6775" y="2441"/>
                </a:cubicBezTo>
                <a:cubicBezTo>
                  <a:pt x="6714" y="2399"/>
                  <a:pt x="6626" y="2378"/>
                  <a:pt x="6512" y="2378"/>
                </a:cubicBezTo>
                <a:cubicBezTo>
                  <a:pt x="6481" y="2378"/>
                  <a:pt x="6445" y="2380"/>
                  <a:pt x="6406" y="2382"/>
                </a:cubicBezTo>
                <a:close/>
                <a:moveTo>
                  <a:pt x="6157" y="3179"/>
                </a:moveTo>
                <a:lnTo>
                  <a:pt x="6157" y="3056"/>
                </a:lnTo>
                <a:lnTo>
                  <a:pt x="5765" y="3056"/>
                </a:lnTo>
                <a:lnTo>
                  <a:pt x="5765" y="2824"/>
                </a:lnTo>
                <a:lnTo>
                  <a:pt x="6090" y="2824"/>
                </a:lnTo>
                <a:lnTo>
                  <a:pt x="6090" y="2704"/>
                </a:lnTo>
                <a:lnTo>
                  <a:pt x="5765" y="2704"/>
                </a:lnTo>
                <a:lnTo>
                  <a:pt x="5765" y="2509"/>
                </a:lnTo>
                <a:lnTo>
                  <a:pt x="6130" y="2509"/>
                </a:lnTo>
                <a:lnTo>
                  <a:pt x="6130" y="2386"/>
                </a:lnTo>
                <a:lnTo>
                  <a:pt x="5621" y="2386"/>
                </a:lnTo>
                <a:lnTo>
                  <a:pt x="5621" y="3179"/>
                </a:lnTo>
                <a:lnTo>
                  <a:pt x="6157" y="3179"/>
                </a:lnTo>
                <a:close/>
                <a:moveTo>
                  <a:pt x="4960" y="2506"/>
                </a:moveTo>
                <a:cubicBezTo>
                  <a:pt x="4978" y="2504"/>
                  <a:pt x="5009" y="2503"/>
                  <a:pt x="5052" y="2503"/>
                </a:cubicBezTo>
                <a:cubicBezTo>
                  <a:pt x="5149" y="2503"/>
                  <a:pt x="5221" y="2527"/>
                  <a:pt x="5268" y="2575"/>
                </a:cubicBezTo>
                <a:cubicBezTo>
                  <a:pt x="5314" y="2623"/>
                  <a:pt x="5338" y="2692"/>
                  <a:pt x="5338" y="2782"/>
                </a:cubicBezTo>
                <a:cubicBezTo>
                  <a:pt x="5338" y="2870"/>
                  <a:pt x="5314" y="2939"/>
                  <a:pt x="5266" y="2988"/>
                </a:cubicBezTo>
                <a:cubicBezTo>
                  <a:pt x="5218" y="3038"/>
                  <a:pt x="5146" y="3062"/>
                  <a:pt x="5049" y="3062"/>
                </a:cubicBezTo>
                <a:cubicBezTo>
                  <a:pt x="5026" y="3062"/>
                  <a:pt x="5007" y="3062"/>
                  <a:pt x="4993" y="3062"/>
                </a:cubicBezTo>
                <a:cubicBezTo>
                  <a:pt x="4980" y="3061"/>
                  <a:pt x="4968" y="3061"/>
                  <a:pt x="4960" y="3060"/>
                </a:cubicBezTo>
                <a:lnTo>
                  <a:pt x="4960" y="2506"/>
                </a:lnTo>
                <a:close/>
                <a:moveTo>
                  <a:pt x="5456" y="2601"/>
                </a:moveTo>
                <a:cubicBezTo>
                  <a:pt x="5435" y="2550"/>
                  <a:pt x="5405" y="2508"/>
                  <a:pt x="5365" y="2475"/>
                </a:cubicBezTo>
                <a:cubicBezTo>
                  <a:pt x="5326" y="2442"/>
                  <a:pt x="5279" y="2417"/>
                  <a:pt x="5224" y="2402"/>
                </a:cubicBezTo>
                <a:cubicBezTo>
                  <a:pt x="5169" y="2386"/>
                  <a:pt x="5109" y="2378"/>
                  <a:pt x="5042" y="2378"/>
                </a:cubicBezTo>
                <a:cubicBezTo>
                  <a:pt x="5010" y="2378"/>
                  <a:pt x="4974" y="2379"/>
                  <a:pt x="4933" y="2382"/>
                </a:cubicBezTo>
                <a:cubicBezTo>
                  <a:pt x="4891" y="2384"/>
                  <a:pt x="4853" y="2389"/>
                  <a:pt x="4816" y="2398"/>
                </a:cubicBezTo>
                <a:lnTo>
                  <a:pt x="4816" y="3167"/>
                </a:lnTo>
                <a:cubicBezTo>
                  <a:pt x="4853" y="3176"/>
                  <a:pt x="4891" y="3181"/>
                  <a:pt x="4932" y="3184"/>
                </a:cubicBezTo>
                <a:cubicBezTo>
                  <a:pt x="4972" y="3187"/>
                  <a:pt x="5008" y="3188"/>
                  <a:pt x="5040" y="3188"/>
                </a:cubicBezTo>
                <a:cubicBezTo>
                  <a:pt x="5107" y="3188"/>
                  <a:pt x="5168" y="3180"/>
                  <a:pt x="5224" y="3163"/>
                </a:cubicBezTo>
                <a:cubicBezTo>
                  <a:pt x="5279" y="3147"/>
                  <a:pt x="5326" y="3122"/>
                  <a:pt x="5365" y="3088"/>
                </a:cubicBezTo>
                <a:cubicBezTo>
                  <a:pt x="5405" y="3054"/>
                  <a:pt x="5435" y="3012"/>
                  <a:pt x="5456" y="2961"/>
                </a:cubicBezTo>
                <a:cubicBezTo>
                  <a:pt x="5478" y="2910"/>
                  <a:pt x="5489" y="2851"/>
                  <a:pt x="5489" y="2782"/>
                </a:cubicBezTo>
                <a:cubicBezTo>
                  <a:pt x="5489" y="2712"/>
                  <a:pt x="5478" y="2651"/>
                  <a:pt x="5456" y="2601"/>
                </a:cubicBezTo>
                <a:close/>
                <a:moveTo>
                  <a:pt x="12384" y="1088"/>
                </a:moveTo>
                <a:cubicBezTo>
                  <a:pt x="12399" y="1074"/>
                  <a:pt x="12407" y="1056"/>
                  <a:pt x="12407" y="1032"/>
                </a:cubicBezTo>
                <a:cubicBezTo>
                  <a:pt x="12407" y="1008"/>
                  <a:pt x="12399" y="990"/>
                  <a:pt x="12384" y="975"/>
                </a:cubicBezTo>
                <a:cubicBezTo>
                  <a:pt x="12369" y="961"/>
                  <a:pt x="12351" y="954"/>
                  <a:pt x="12330" y="954"/>
                </a:cubicBezTo>
                <a:cubicBezTo>
                  <a:pt x="12310" y="954"/>
                  <a:pt x="12292" y="961"/>
                  <a:pt x="12276" y="975"/>
                </a:cubicBezTo>
                <a:cubicBezTo>
                  <a:pt x="12260" y="990"/>
                  <a:pt x="12252" y="1008"/>
                  <a:pt x="12252" y="1032"/>
                </a:cubicBezTo>
                <a:cubicBezTo>
                  <a:pt x="12252" y="1056"/>
                  <a:pt x="12260" y="1074"/>
                  <a:pt x="12276" y="1088"/>
                </a:cubicBezTo>
                <a:cubicBezTo>
                  <a:pt x="12292" y="1102"/>
                  <a:pt x="12310" y="1109"/>
                  <a:pt x="12330" y="1109"/>
                </a:cubicBezTo>
                <a:cubicBezTo>
                  <a:pt x="12351" y="1109"/>
                  <a:pt x="12369" y="1102"/>
                  <a:pt x="12384" y="1088"/>
                </a:cubicBezTo>
                <a:close/>
                <a:moveTo>
                  <a:pt x="12213" y="1347"/>
                </a:moveTo>
                <a:cubicBezTo>
                  <a:pt x="12230" y="1385"/>
                  <a:pt x="12250" y="1434"/>
                  <a:pt x="12272" y="1493"/>
                </a:cubicBezTo>
                <a:cubicBezTo>
                  <a:pt x="12295" y="1552"/>
                  <a:pt x="12319" y="1615"/>
                  <a:pt x="12343" y="1683"/>
                </a:cubicBezTo>
                <a:lnTo>
                  <a:pt x="12083" y="1683"/>
                </a:lnTo>
                <a:cubicBezTo>
                  <a:pt x="12107" y="1615"/>
                  <a:pt x="12130" y="1552"/>
                  <a:pt x="12153" y="1494"/>
                </a:cubicBezTo>
                <a:cubicBezTo>
                  <a:pt x="12175" y="1436"/>
                  <a:pt x="12195" y="1387"/>
                  <a:pt x="12213" y="1347"/>
                </a:cubicBezTo>
                <a:close/>
                <a:moveTo>
                  <a:pt x="12148" y="1088"/>
                </a:moveTo>
                <a:cubicBezTo>
                  <a:pt x="12163" y="1074"/>
                  <a:pt x="12171" y="1056"/>
                  <a:pt x="12171" y="1032"/>
                </a:cubicBezTo>
                <a:cubicBezTo>
                  <a:pt x="12171" y="1008"/>
                  <a:pt x="12163" y="990"/>
                  <a:pt x="12148" y="975"/>
                </a:cubicBezTo>
                <a:cubicBezTo>
                  <a:pt x="12132" y="961"/>
                  <a:pt x="12114" y="954"/>
                  <a:pt x="12093" y="954"/>
                </a:cubicBezTo>
                <a:cubicBezTo>
                  <a:pt x="12073" y="954"/>
                  <a:pt x="12055" y="961"/>
                  <a:pt x="12040" y="975"/>
                </a:cubicBezTo>
                <a:cubicBezTo>
                  <a:pt x="12024" y="990"/>
                  <a:pt x="12017" y="1008"/>
                  <a:pt x="12017" y="1032"/>
                </a:cubicBezTo>
                <a:cubicBezTo>
                  <a:pt x="12017" y="1056"/>
                  <a:pt x="12024" y="1074"/>
                  <a:pt x="12040" y="1088"/>
                </a:cubicBezTo>
                <a:cubicBezTo>
                  <a:pt x="12055" y="1102"/>
                  <a:pt x="12073" y="1109"/>
                  <a:pt x="12093" y="1109"/>
                </a:cubicBezTo>
                <a:cubicBezTo>
                  <a:pt x="12114" y="1109"/>
                  <a:pt x="12132" y="1102"/>
                  <a:pt x="12148" y="1088"/>
                </a:cubicBezTo>
                <a:close/>
                <a:moveTo>
                  <a:pt x="12602" y="1986"/>
                </a:moveTo>
                <a:cubicBezTo>
                  <a:pt x="12573" y="1901"/>
                  <a:pt x="12544" y="1823"/>
                  <a:pt x="12517" y="1751"/>
                </a:cubicBezTo>
                <a:cubicBezTo>
                  <a:pt x="12490" y="1680"/>
                  <a:pt x="12464" y="1612"/>
                  <a:pt x="12438" y="1548"/>
                </a:cubicBezTo>
                <a:cubicBezTo>
                  <a:pt x="12413" y="1484"/>
                  <a:pt x="12387" y="1423"/>
                  <a:pt x="12362" y="1365"/>
                </a:cubicBezTo>
                <a:cubicBezTo>
                  <a:pt x="12337" y="1307"/>
                  <a:pt x="12311" y="1250"/>
                  <a:pt x="12284" y="1193"/>
                </a:cubicBezTo>
                <a:lnTo>
                  <a:pt x="12147" y="1193"/>
                </a:lnTo>
                <a:cubicBezTo>
                  <a:pt x="12120" y="1250"/>
                  <a:pt x="12094" y="1307"/>
                  <a:pt x="12069" y="1365"/>
                </a:cubicBezTo>
                <a:cubicBezTo>
                  <a:pt x="12044" y="1423"/>
                  <a:pt x="12019" y="1484"/>
                  <a:pt x="11993" y="1548"/>
                </a:cubicBezTo>
                <a:cubicBezTo>
                  <a:pt x="11968" y="1612"/>
                  <a:pt x="11942" y="1680"/>
                  <a:pt x="11915" y="1751"/>
                </a:cubicBezTo>
                <a:cubicBezTo>
                  <a:pt x="11888" y="1823"/>
                  <a:pt x="11860" y="1901"/>
                  <a:pt x="11830" y="1986"/>
                </a:cubicBezTo>
                <a:lnTo>
                  <a:pt x="11980" y="1986"/>
                </a:lnTo>
                <a:cubicBezTo>
                  <a:pt x="11991" y="1955"/>
                  <a:pt x="12002" y="1925"/>
                  <a:pt x="12013" y="1894"/>
                </a:cubicBezTo>
                <a:cubicBezTo>
                  <a:pt x="12024" y="1863"/>
                  <a:pt x="12035" y="1832"/>
                  <a:pt x="12046" y="1800"/>
                </a:cubicBezTo>
                <a:lnTo>
                  <a:pt x="12380" y="1800"/>
                </a:lnTo>
                <a:cubicBezTo>
                  <a:pt x="12391" y="1832"/>
                  <a:pt x="12402" y="1863"/>
                  <a:pt x="12414" y="1893"/>
                </a:cubicBezTo>
                <a:cubicBezTo>
                  <a:pt x="12425" y="1924"/>
                  <a:pt x="12436" y="1955"/>
                  <a:pt x="12447" y="1986"/>
                </a:cubicBezTo>
                <a:lnTo>
                  <a:pt x="12602" y="1986"/>
                </a:lnTo>
                <a:close/>
                <a:moveTo>
                  <a:pt x="11255" y="1193"/>
                </a:moveTo>
                <a:lnTo>
                  <a:pt x="11255" y="1318"/>
                </a:lnTo>
                <a:lnTo>
                  <a:pt x="11499" y="1318"/>
                </a:lnTo>
                <a:lnTo>
                  <a:pt x="11499" y="1986"/>
                </a:lnTo>
                <a:lnTo>
                  <a:pt x="11644" y="1986"/>
                </a:lnTo>
                <a:lnTo>
                  <a:pt x="11644" y="1318"/>
                </a:lnTo>
                <a:lnTo>
                  <a:pt x="11888" y="1318"/>
                </a:lnTo>
                <a:lnTo>
                  <a:pt x="11888" y="1193"/>
                </a:lnTo>
                <a:lnTo>
                  <a:pt x="11255" y="1193"/>
                </a:lnTo>
                <a:close/>
                <a:moveTo>
                  <a:pt x="10999" y="1986"/>
                </a:moveTo>
                <a:lnTo>
                  <a:pt x="11143" y="1986"/>
                </a:lnTo>
                <a:lnTo>
                  <a:pt x="11143" y="1193"/>
                </a:lnTo>
                <a:lnTo>
                  <a:pt x="10999" y="1193"/>
                </a:lnTo>
                <a:lnTo>
                  <a:pt x="10999" y="1986"/>
                </a:lnTo>
                <a:close/>
                <a:moveTo>
                  <a:pt x="10556" y="1861"/>
                </a:moveTo>
                <a:lnTo>
                  <a:pt x="10556" y="1193"/>
                </a:lnTo>
                <a:lnTo>
                  <a:pt x="10411" y="1193"/>
                </a:lnTo>
                <a:lnTo>
                  <a:pt x="10411" y="1986"/>
                </a:lnTo>
                <a:lnTo>
                  <a:pt x="10912" y="1986"/>
                </a:lnTo>
                <a:lnTo>
                  <a:pt x="10912" y="1861"/>
                </a:lnTo>
                <a:lnTo>
                  <a:pt x="10556" y="1861"/>
                </a:lnTo>
                <a:close/>
                <a:moveTo>
                  <a:pt x="9926" y="1347"/>
                </a:moveTo>
                <a:cubicBezTo>
                  <a:pt x="9943" y="1385"/>
                  <a:pt x="9963" y="1434"/>
                  <a:pt x="9986" y="1493"/>
                </a:cubicBezTo>
                <a:cubicBezTo>
                  <a:pt x="10009" y="1552"/>
                  <a:pt x="10032" y="1615"/>
                  <a:pt x="10057" y="1683"/>
                </a:cubicBezTo>
                <a:lnTo>
                  <a:pt x="9796" y="1683"/>
                </a:lnTo>
                <a:cubicBezTo>
                  <a:pt x="9820" y="1615"/>
                  <a:pt x="9844" y="1552"/>
                  <a:pt x="9866" y="1494"/>
                </a:cubicBezTo>
                <a:cubicBezTo>
                  <a:pt x="9889" y="1436"/>
                  <a:pt x="9909" y="1387"/>
                  <a:pt x="9926" y="1347"/>
                </a:cubicBezTo>
                <a:close/>
                <a:moveTo>
                  <a:pt x="10316" y="1986"/>
                </a:moveTo>
                <a:cubicBezTo>
                  <a:pt x="10286" y="1901"/>
                  <a:pt x="10258" y="1823"/>
                  <a:pt x="10231" y="1751"/>
                </a:cubicBezTo>
                <a:cubicBezTo>
                  <a:pt x="10204" y="1680"/>
                  <a:pt x="10177" y="1612"/>
                  <a:pt x="10152" y="1548"/>
                </a:cubicBezTo>
                <a:cubicBezTo>
                  <a:pt x="10126" y="1484"/>
                  <a:pt x="10101" y="1423"/>
                  <a:pt x="10076" y="1365"/>
                </a:cubicBezTo>
                <a:cubicBezTo>
                  <a:pt x="10050" y="1307"/>
                  <a:pt x="10025" y="1250"/>
                  <a:pt x="9998" y="1193"/>
                </a:cubicBezTo>
                <a:lnTo>
                  <a:pt x="9860" y="1193"/>
                </a:lnTo>
                <a:cubicBezTo>
                  <a:pt x="9834" y="1250"/>
                  <a:pt x="9808" y="1307"/>
                  <a:pt x="9783" y="1365"/>
                </a:cubicBezTo>
                <a:cubicBezTo>
                  <a:pt x="9757" y="1423"/>
                  <a:pt x="9732" y="1484"/>
                  <a:pt x="9707" y="1548"/>
                </a:cubicBezTo>
                <a:cubicBezTo>
                  <a:pt x="9681" y="1612"/>
                  <a:pt x="9655" y="1680"/>
                  <a:pt x="9628" y="1751"/>
                </a:cubicBezTo>
                <a:cubicBezTo>
                  <a:pt x="9602" y="1823"/>
                  <a:pt x="9573" y="1901"/>
                  <a:pt x="9544" y="1986"/>
                </a:cubicBezTo>
                <a:lnTo>
                  <a:pt x="9694" y="1986"/>
                </a:lnTo>
                <a:cubicBezTo>
                  <a:pt x="9704" y="1955"/>
                  <a:pt x="9715" y="1925"/>
                  <a:pt x="9726" y="1894"/>
                </a:cubicBezTo>
                <a:cubicBezTo>
                  <a:pt x="9737" y="1863"/>
                  <a:pt x="9748" y="1832"/>
                  <a:pt x="9759" y="1800"/>
                </a:cubicBezTo>
                <a:lnTo>
                  <a:pt x="10094" y="1800"/>
                </a:lnTo>
                <a:cubicBezTo>
                  <a:pt x="10104" y="1832"/>
                  <a:pt x="10116" y="1863"/>
                  <a:pt x="10127" y="1893"/>
                </a:cubicBezTo>
                <a:cubicBezTo>
                  <a:pt x="10138" y="1924"/>
                  <a:pt x="10150" y="1955"/>
                  <a:pt x="10160" y="1986"/>
                </a:cubicBezTo>
                <a:lnTo>
                  <a:pt x="10316" y="1986"/>
                </a:lnTo>
                <a:close/>
                <a:moveTo>
                  <a:pt x="9321" y="1980"/>
                </a:moveTo>
                <a:cubicBezTo>
                  <a:pt x="9360" y="1964"/>
                  <a:pt x="9393" y="1942"/>
                  <a:pt x="9419" y="1914"/>
                </a:cubicBezTo>
                <a:cubicBezTo>
                  <a:pt x="9444" y="1886"/>
                  <a:pt x="9463" y="1853"/>
                  <a:pt x="9476" y="1814"/>
                </a:cubicBezTo>
                <a:cubicBezTo>
                  <a:pt x="9488" y="1776"/>
                  <a:pt x="9495" y="1734"/>
                  <a:pt x="9495" y="1689"/>
                </a:cubicBezTo>
                <a:lnTo>
                  <a:pt x="9495" y="1193"/>
                </a:lnTo>
                <a:lnTo>
                  <a:pt x="9349" y="1193"/>
                </a:lnTo>
                <a:lnTo>
                  <a:pt x="9349" y="1675"/>
                </a:lnTo>
                <a:cubicBezTo>
                  <a:pt x="9349" y="1711"/>
                  <a:pt x="9345" y="1741"/>
                  <a:pt x="9337" y="1767"/>
                </a:cubicBezTo>
                <a:cubicBezTo>
                  <a:pt x="9329" y="1792"/>
                  <a:pt x="9318" y="1813"/>
                  <a:pt x="9303" y="1829"/>
                </a:cubicBezTo>
                <a:cubicBezTo>
                  <a:pt x="9288" y="1845"/>
                  <a:pt x="9270" y="1857"/>
                  <a:pt x="9250" y="1865"/>
                </a:cubicBezTo>
                <a:cubicBezTo>
                  <a:pt x="9229" y="1872"/>
                  <a:pt x="9206" y="1876"/>
                  <a:pt x="9181" y="1876"/>
                </a:cubicBezTo>
                <a:cubicBezTo>
                  <a:pt x="9156" y="1876"/>
                  <a:pt x="9133" y="1872"/>
                  <a:pt x="9113" y="1865"/>
                </a:cubicBezTo>
                <a:cubicBezTo>
                  <a:pt x="9093" y="1857"/>
                  <a:pt x="9075" y="1845"/>
                  <a:pt x="9061" y="1829"/>
                </a:cubicBezTo>
                <a:cubicBezTo>
                  <a:pt x="9046" y="1813"/>
                  <a:pt x="9034" y="1792"/>
                  <a:pt x="9026" y="1767"/>
                </a:cubicBezTo>
                <a:cubicBezTo>
                  <a:pt x="9018" y="1741"/>
                  <a:pt x="9014" y="1711"/>
                  <a:pt x="9014" y="1675"/>
                </a:cubicBezTo>
                <a:lnTo>
                  <a:pt x="9014" y="1193"/>
                </a:lnTo>
                <a:lnTo>
                  <a:pt x="8869" y="1193"/>
                </a:lnTo>
                <a:lnTo>
                  <a:pt x="8869" y="1689"/>
                </a:lnTo>
                <a:cubicBezTo>
                  <a:pt x="8869" y="1734"/>
                  <a:pt x="8875" y="1776"/>
                  <a:pt x="8887" y="1814"/>
                </a:cubicBezTo>
                <a:cubicBezTo>
                  <a:pt x="8899" y="1853"/>
                  <a:pt x="8918" y="1886"/>
                  <a:pt x="8944" y="1914"/>
                </a:cubicBezTo>
                <a:cubicBezTo>
                  <a:pt x="8969" y="1942"/>
                  <a:pt x="9002" y="1964"/>
                  <a:pt x="9041" y="1980"/>
                </a:cubicBezTo>
                <a:cubicBezTo>
                  <a:pt x="9079" y="1995"/>
                  <a:pt x="9126" y="2003"/>
                  <a:pt x="9180" y="2003"/>
                </a:cubicBezTo>
                <a:cubicBezTo>
                  <a:pt x="9234" y="2003"/>
                  <a:pt x="9281" y="1995"/>
                  <a:pt x="9321" y="1980"/>
                </a:cubicBezTo>
                <a:close/>
                <a:moveTo>
                  <a:pt x="8120" y="1471"/>
                </a:moveTo>
                <a:cubicBezTo>
                  <a:pt x="8131" y="1436"/>
                  <a:pt x="8147" y="1406"/>
                  <a:pt x="8167" y="1381"/>
                </a:cubicBezTo>
                <a:cubicBezTo>
                  <a:pt x="8187" y="1356"/>
                  <a:pt x="8212" y="1336"/>
                  <a:pt x="8241" y="1323"/>
                </a:cubicBezTo>
                <a:cubicBezTo>
                  <a:pt x="8269" y="1309"/>
                  <a:pt x="8302" y="1302"/>
                  <a:pt x="8339" y="1302"/>
                </a:cubicBezTo>
                <a:cubicBezTo>
                  <a:pt x="8375" y="1302"/>
                  <a:pt x="8407" y="1309"/>
                  <a:pt x="8436" y="1323"/>
                </a:cubicBezTo>
                <a:cubicBezTo>
                  <a:pt x="8465" y="1336"/>
                  <a:pt x="8490" y="1356"/>
                  <a:pt x="8510" y="1380"/>
                </a:cubicBezTo>
                <a:cubicBezTo>
                  <a:pt x="8530" y="1405"/>
                  <a:pt x="8546" y="1435"/>
                  <a:pt x="8556" y="1471"/>
                </a:cubicBezTo>
                <a:cubicBezTo>
                  <a:pt x="8567" y="1506"/>
                  <a:pt x="8572" y="1546"/>
                  <a:pt x="8572" y="1589"/>
                </a:cubicBezTo>
                <a:cubicBezTo>
                  <a:pt x="8572" y="1633"/>
                  <a:pt x="8567" y="1672"/>
                  <a:pt x="8556" y="1707"/>
                </a:cubicBezTo>
                <a:cubicBezTo>
                  <a:pt x="8546" y="1743"/>
                  <a:pt x="8530" y="1773"/>
                  <a:pt x="8510" y="1798"/>
                </a:cubicBezTo>
                <a:cubicBezTo>
                  <a:pt x="8490" y="1823"/>
                  <a:pt x="8465" y="1842"/>
                  <a:pt x="8436" y="1856"/>
                </a:cubicBezTo>
                <a:cubicBezTo>
                  <a:pt x="8407" y="1869"/>
                  <a:pt x="8375" y="1876"/>
                  <a:pt x="8339" y="1876"/>
                </a:cubicBezTo>
                <a:cubicBezTo>
                  <a:pt x="8302" y="1876"/>
                  <a:pt x="8269" y="1869"/>
                  <a:pt x="8241" y="1856"/>
                </a:cubicBezTo>
                <a:cubicBezTo>
                  <a:pt x="8212" y="1842"/>
                  <a:pt x="8187" y="1823"/>
                  <a:pt x="8167" y="1798"/>
                </a:cubicBezTo>
                <a:cubicBezTo>
                  <a:pt x="8147" y="1773"/>
                  <a:pt x="8131" y="1743"/>
                  <a:pt x="8120" y="1707"/>
                </a:cubicBezTo>
                <a:cubicBezTo>
                  <a:pt x="8110" y="1672"/>
                  <a:pt x="8104" y="1633"/>
                  <a:pt x="8104" y="1589"/>
                </a:cubicBezTo>
                <a:cubicBezTo>
                  <a:pt x="8104" y="1546"/>
                  <a:pt x="8110" y="1506"/>
                  <a:pt x="8120" y="1471"/>
                </a:cubicBezTo>
                <a:close/>
                <a:moveTo>
                  <a:pt x="8692" y="1410"/>
                </a:moveTo>
                <a:cubicBezTo>
                  <a:pt x="8672" y="1359"/>
                  <a:pt x="8644" y="1315"/>
                  <a:pt x="8609" y="1280"/>
                </a:cubicBezTo>
                <a:cubicBezTo>
                  <a:pt x="8575" y="1245"/>
                  <a:pt x="8534" y="1219"/>
                  <a:pt x="8488" y="1201"/>
                </a:cubicBezTo>
                <a:cubicBezTo>
                  <a:pt x="8441" y="1184"/>
                  <a:pt x="8392" y="1175"/>
                  <a:pt x="8340" y="1175"/>
                </a:cubicBezTo>
                <a:cubicBezTo>
                  <a:pt x="8288" y="1175"/>
                  <a:pt x="8239" y="1184"/>
                  <a:pt x="8193" y="1201"/>
                </a:cubicBezTo>
                <a:cubicBezTo>
                  <a:pt x="8146" y="1219"/>
                  <a:pt x="8105" y="1245"/>
                  <a:pt x="8070" y="1280"/>
                </a:cubicBezTo>
                <a:cubicBezTo>
                  <a:pt x="8034" y="1315"/>
                  <a:pt x="8006" y="1359"/>
                  <a:pt x="7986" y="1410"/>
                </a:cubicBezTo>
                <a:cubicBezTo>
                  <a:pt x="7965" y="1462"/>
                  <a:pt x="7955" y="1521"/>
                  <a:pt x="7955" y="1589"/>
                </a:cubicBezTo>
                <a:cubicBezTo>
                  <a:pt x="7955" y="1652"/>
                  <a:pt x="7963" y="1708"/>
                  <a:pt x="7981" y="1757"/>
                </a:cubicBezTo>
                <a:cubicBezTo>
                  <a:pt x="7998" y="1806"/>
                  <a:pt x="8022" y="1848"/>
                  <a:pt x="8053" y="1882"/>
                </a:cubicBezTo>
                <a:cubicBezTo>
                  <a:pt x="8084" y="1916"/>
                  <a:pt x="8119" y="1943"/>
                  <a:pt x="8160" y="1963"/>
                </a:cubicBezTo>
                <a:cubicBezTo>
                  <a:pt x="8201" y="1983"/>
                  <a:pt x="8245" y="1995"/>
                  <a:pt x="8292" y="2000"/>
                </a:cubicBezTo>
                <a:cubicBezTo>
                  <a:pt x="8308" y="2065"/>
                  <a:pt x="8345" y="2113"/>
                  <a:pt x="8403" y="2143"/>
                </a:cubicBezTo>
                <a:cubicBezTo>
                  <a:pt x="8461" y="2173"/>
                  <a:pt x="8539" y="2192"/>
                  <a:pt x="8637" y="2200"/>
                </a:cubicBezTo>
                <a:lnTo>
                  <a:pt x="8669" y="2091"/>
                </a:lnTo>
                <a:cubicBezTo>
                  <a:pt x="8640" y="2089"/>
                  <a:pt x="8611" y="2085"/>
                  <a:pt x="8584" y="2080"/>
                </a:cubicBezTo>
                <a:cubicBezTo>
                  <a:pt x="8557" y="2075"/>
                  <a:pt x="8533" y="2069"/>
                  <a:pt x="8512" y="2061"/>
                </a:cubicBezTo>
                <a:cubicBezTo>
                  <a:pt x="8491" y="2054"/>
                  <a:pt x="8474" y="2044"/>
                  <a:pt x="8460" y="2033"/>
                </a:cubicBezTo>
                <a:cubicBezTo>
                  <a:pt x="8446" y="2021"/>
                  <a:pt x="8438" y="2008"/>
                  <a:pt x="8436" y="1992"/>
                </a:cubicBezTo>
                <a:cubicBezTo>
                  <a:pt x="8477" y="1982"/>
                  <a:pt x="8515" y="1967"/>
                  <a:pt x="8550" y="1946"/>
                </a:cubicBezTo>
                <a:cubicBezTo>
                  <a:pt x="8585" y="1925"/>
                  <a:pt x="8615" y="1897"/>
                  <a:pt x="8641" y="1863"/>
                </a:cubicBezTo>
                <a:cubicBezTo>
                  <a:pt x="8667" y="1829"/>
                  <a:pt x="8687" y="1789"/>
                  <a:pt x="8702" y="1743"/>
                </a:cubicBezTo>
                <a:cubicBezTo>
                  <a:pt x="8716" y="1698"/>
                  <a:pt x="8723" y="1646"/>
                  <a:pt x="8723" y="1589"/>
                </a:cubicBezTo>
                <a:cubicBezTo>
                  <a:pt x="8723" y="1521"/>
                  <a:pt x="8713" y="1462"/>
                  <a:pt x="8692" y="1410"/>
                </a:cubicBezTo>
                <a:close/>
                <a:moveTo>
                  <a:pt x="7599" y="1986"/>
                </a:moveTo>
                <a:lnTo>
                  <a:pt x="7599" y="1864"/>
                </a:lnTo>
                <a:lnTo>
                  <a:pt x="7207" y="1864"/>
                </a:lnTo>
                <a:lnTo>
                  <a:pt x="7207" y="1631"/>
                </a:lnTo>
                <a:lnTo>
                  <a:pt x="7532" y="1631"/>
                </a:lnTo>
                <a:lnTo>
                  <a:pt x="7532" y="1511"/>
                </a:lnTo>
                <a:lnTo>
                  <a:pt x="7207" y="1511"/>
                </a:lnTo>
                <a:lnTo>
                  <a:pt x="7207" y="1316"/>
                </a:lnTo>
                <a:lnTo>
                  <a:pt x="7572" y="1316"/>
                </a:lnTo>
                <a:lnTo>
                  <a:pt x="7572" y="1193"/>
                </a:lnTo>
                <a:lnTo>
                  <a:pt x="7063" y="1193"/>
                </a:lnTo>
                <a:lnTo>
                  <a:pt x="7063" y="1986"/>
                </a:lnTo>
                <a:lnTo>
                  <a:pt x="7599" y="1986"/>
                </a:lnTo>
                <a:close/>
                <a:moveTo>
                  <a:pt x="6738" y="1980"/>
                </a:moveTo>
                <a:cubicBezTo>
                  <a:pt x="6777" y="1964"/>
                  <a:pt x="6810" y="1942"/>
                  <a:pt x="6836" y="1914"/>
                </a:cubicBezTo>
                <a:cubicBezTo>
                  <a:pt x="6861" y="1886"/>
                  <a:pt x="6880" y="1853"/>
                  <a:pt x="6893" y="1814"/>
                </a:cubicBezTo>
                <a:cubicBezTo>
                  <a:pt x="6905" y="1776"/>
                  <a:pt x="6912" y="1734"/>
                  <a:pt x="6912" y="1689"/>
                </a:cubicBezTo>
                <a:lnTo>
                  <a:pt x="6912" y="1193"/>
                </a:lnTo>
                <a:lnTo>
                  <a:pt x="6766" y="1193"/>
                </a:lnTo>
                <a:lnTo>
                  <a:pt x="6766" y="1675"/>
                </a:lnTo>
                <a:cubicBezTo>
                  <a:pt x="6766" y="1711"/>
                  <a:pt x="6762" y="1741"/>
                  <a:pt x="6754" y="1767"/>
                </a:cubicBezTo>
                <a:cubicBezTo>
                  <a:pt x="6746" y="1792"/>
                  <a:pt x="6735" y="1813"/>
                  <a:pt x="6720" y="1829"/>
                </a:cubicBezTo>
                <a:cubicBezTo>
                  <a:pt x="6705" y="1845"/>
                  <a:pt x="6687" y="1857"/>
                  <a:pt x="6667" y="1865"/>
                </a:cubicBezTo>
                <a:cubicBezTo>
                  <a:pt x="6646" y="1872"/>
                  <a:pt x="6624" y="1876"/>
                  <a:pt x="6598" y="1876"/>
                </a:cubicBezTo>
                <a:cubicBezTo>
                  <a:pt x="6573" y="1876"/>
                  <a:pt x="6551" y="1872"/>
                  <a:pt x="6530" y="1865"/>
                </a:cubicBezTo>
                <a:cubicBezTo>
                  <a:pt x="6510" y="1857"/>
                  <a:pt x="6493" y="1845"/>
                  <a:pt x="6478" y="1829"/>
                </a:cubicBezTo>
                <a:cubicBezTo>
                  <a:pt x="6463" y="1813"/>
                  <a:pt x="6451" y="1792"/>
                  <a:pt x="6443" y="1767"/>
                </a:cubicBezTo>
                <a:cubicBezTo>
                  <a:pt x="6435" y="1741"/>
                  <a:pt x="6431" y="1711"/>
                  <a:pt x="6431" y="1675"/>
                </a:cubicBezTo>
                <a:lnTo>
                  <a:pt x="6431" y="1193"/>
                </a:lnTo>
                <a:lnTo>
                  <a:pt x="6286" y="1193"/>
                </a:lnTo>
                <a:lnTo>
                  <a:pt x="6286" y="1689"/>
                </a:lnTo>
                <a:cubicBezTo>
                  <a:pt x="6286" y="1734"/>
                  <a:pt x="6292" y="1776"/>
                  <a:pt x="6304" y="1814"/>
                </a:cubicBezTo>
                <a:cubicBezTo>
                  <a:pt x="6317" y="1853"/>
                  <a:pt x="6335" y="1886"/>
                  <a:pt x="6361" y="1914"/>
                </a:cubicBezTo>
                <a:cubicBezTo>
                  <a:pt x="6387" y="1942"/>
                  <a:pt x="6419" y="1964"/>
                  <a:pt x="6458" y="1980"/>
                </a:cubicBezTo>
                <a:cubicBezTo>
                  <a:pt x="6497" y="1995"/>
                  <a:pt x="6543" y="2003"/>
                  <a:pt x="6597" y="2003"/>
                </a:cubicBezTo>
                <a:cubicBezTo>
                  <a:pt x="6651" y="2003"/>
                  <a:pt x="6698" y="1995"/>
                  <a:pt x="6738" y="1980"/>
                </a:cubicBezTo>
                <a:close/>
                <a:moveTo>
                  <a:pt x="6176" y="1986"/>
                </a:moveTo>
                <a:lnTo>
                  <a:pt x="6176" y="1864"/>
                </a:lnTo>
                <a:lnTo>
                  <a:pt x="5784" y="1864"/>
                </a:lnTo>
                <a:lnTo>
                  <a:pt x="5784" y="1631"/>
                </a:lnTo>
                <a:lnTo>
                  <a:pt x="6108" y="1631"/>
                </a:lnTo>
                <a:lnTo>
                  <a:pt x="6108" y="1511"/>
                </a:lnTo>
                <a:lnTo>
                  <a:pt x="5784" y="1511"/>
                </a:lnTo>
                <a:lnTo>
                  <a:pt x="5784" y="1316"/>
                </a:lnTo>
                <a:lnTo>
                  <a:pt x="6148" y="1316"/>
                </a:lnTo>
                <a:lnTo>
                  <a:pt x="6148" y="1193"/>
                </a:lnTo>
                <a:lnTo>
                  <a:pt x="5639" y="1193"/>
                </a:lnTo>
                <a:lnTo>
                  <a:pt x="5639" y="1986"/>
                </a:lnTo>
                <a:lnTo>
                  <a:pt x="6176" y="1986"/>
                </a:lnTo>
                <a:close/>
                <a:moveTo>
                  <a:pt x="5472" y="1986"/>
                </a:moveTo>
                <a:lnTo>
                  <a:pt x="5472" y="1193"/>
                </a:lnTo>
                <a:lnTo>
                  <a:pt x="5330" y="1193"/>
                </a:lnTo>
                <a:lnTo>
                  <a:pt x="5330" y="1719"/>
                </a:lnTo>
                <a:cubicBezTo>
                  <a:pt x="5304" y="1678"/>
                  <a:pt x="5274" y="1634"/>
                  <a:pt x="5241" y="1586"/>
                </a:cubicBezTo>
                <a:cubicBezTo>
                  <a:pt x="5208" y="1539"/>
                  <a:pt x="5173" y="1491"/>
                  <a:pt x="5138" y="1444"/>
                </a:cubicBezTo>
                <a:cubicBezTo>
                  <a:pt x="5102" y="1397"/>
                  <a:pt x="5067" y="1351"/>
                  <a:pt x="5032" y="1307"/>
                </a:cubicBezTo>
                <a:cubicBezTo>
                  <a:pt x="4997" y="1263"/>
                  <a:pt x="4964" y="1225"/>
                  <a:pt x="4934" y="1193"/>
                </a:cubicBezTo>
                <a:lnTo>
                  <a:pt x="4816" y="1193"/>
                </a:lnTo>
                <a:lnTo>
                  <a:pt x="4816" y="1986"/>
                </a:lnTo>
                <a:lnTo>
                  <a:pt x="4958" y="1986"/>
                </a:lnTo>
                <a:lnTo>
                  <a:pt x="4958" y="1419"/>
                </a:lnTo>
                <a:cubicBezTo>
                  <a:pt x="4990" y="1457"/>
                  <a:pt x="5024" y="1500"/>
                  <a:pt x="5059" y="1547"/>
                </a:cubicBezTo>
                <a:cubicBezTo>
                  <a:pt x="5094" y="1595"/>
                  <a:pt x="5129" y="1644"/>
                  <a:pt x="5164" y="1695"/>
                </a:cubicBezTo>
                <a:cubicBezTo>
                  <a:pt x="5198" y="1746"/>
                  <a:pt x="5231" y="1796"/>
                  <a:pt x="5263" y="1846"/>
                </a:cubicBezTo>
                <a:cubicBezTo>
                  <a:pt x="5295" y="1896"/>
                  <a:pt x="5324" y="1942"/>
                  <a:pt x="5350" y="1986"/>
                </a:cubicBezTo>
                <a:lnTo>
                  <a:pt x="5472" y="1986"/>
                </a:lnTo>
                <a:close/>
                <a:moveTo>
                  <a:pt x="10217" y="793"/>
                </a:moveTo>
                <a:lnTo>
                  <a:pt x="10217" y="671"/>
                </a:lnTo>
                <a:lnTo>
                  <a:pt x="9825" y="671"/>
                </a:lnTo>
                <a:lnTo>
                  <a:pt x="9825" y="438"/>
                </a:lnTo>
                <a:lnTo>
                  <a:pt x="10150" y="438"/>
                </a:lnTo>
                <a:lnTo>
                  <a:pt x="10150" y="318"/>
                </a:lnTo>
                <a:lnTo>
                  <a:pt x="9825" y="318"/>
                </a:lnTo>
                <a:lnTo>
                  <a:pt x="9825" y="123"/>
                </a:lnTo>
                <a:lnTo>
                  <a:pt x="10190" y="123"/>
                </a:lnTo>
                <a:lnTo>
                  <a:pt x="10190" y="0"/>
                </a:lnTo>
                <a:lnTo>
                  <a:pt x="9681" y="0"/>
                </a:lnTo>
                <a:lnTo>
                  <a:pt x="9681" y="793"/>
                </a:lnTo>
                <a:lnTo>
                  <a:pt x="10217" y="793"/>
                </a:lnTo>
                <a:close/>
                <a:moveTo>
                  <a:pt x="9279" y="793"/>
                </a:moveTo>
                <a:cubicBezTo>
                  <a:pt x="9336" y="669"/>
                  <a:pt x="9391" y="540"/>
                  <a:pt x="9444" y="405"/>
                </a:cubicBezTo>
                <a:cubicBezTo>
                  <a:pt x="9497" y="270"/>
                  <a:pt x="9546" y="135"/>
                  <a:pt x="9593" y="0"/>
                </a:cubicBezTo>
                <a:lnTo>
                  <a:pt x="9439" y="0"/>
                </a:lnTo>
                <a:cubicBezTo>
                  <a:pt x="9421" y="54"/>
                  <a:pt x="9403" y="108"/>
                  <a:pt x="9384" y="164"/>
                </a:cubicBezTo>
                <a:cubicBezTo>
                  <a:pt x="9365" y="220"/>
                  <a:pt x="9345" y="275"/>
                  <a:pt x="9326" y="329"/>
                </a:cubicBezTo>
                <a:cubicBezTo>
                  <a:pt x="9306" y="383"/>
                  <a:pt x="9287" y="435"/>
                  <a:pt x="9268" y="485"/>
                </a:cubicBezTo>
                <a:cubicBezTo>
                  <a:pt x="9249" y="535"/>
                  <a:pt x="9230" y="581"/>
                  <a:pt x="9213" y="623"/>
                </a:cubicBezTo>
                <a:cubicBezTo>
                  <a:pt x="9195" y="581"/>
                  <a:pt x="9176" y="535"/>
                  <a:pt x="9157" y="484"/>
                </a:cubicBezTo>
                <a:cubicBezTo>
                  <a:pt x="9138" y="434"/>
                  <a:pt x="9118" y="382"/>
                  <a:pt x="9099" y="328"/>
                </a:cubicBezTo>
                <a:cubicBezTo>
                  <a:pt x="9080" y="274"/>
                  <a:pt x="9061" y="220"/>
                  <a:pt x="9042" y="164"/>
                </a:cubicBezTo>
                <a:cubicBezTo>
                  <a:pt x="9023" y="108"/>
                  <a:pt x="9004" y="54"/>
                  <a:pt x="8986" y="0"/>
                </a:cubicBezTo>
                <a:lnTo>
                  <a:pt x="8827" y="0"/>
                </a:lnTo>
                <a:cubicBezTo>
                  <a:pt x="8873" y="135"/>
                  <a:pt x="8922" y="270"/>
                  <a:pt x="8975" y="405"/>
                </a:cubicBezTo>
                <a:cubicBezTo>
                  <a:pt x="9028" y="540"/>
                  <a:pt x="9083" y="669"/>
                  <a:pt x="9140" y="793"/>
                </a:cubicBezTo>
                <a:lnTo>
                  <a:pt x="9279" y="793"/>
                </a:lnTo>
                <a:close/>
                <a:moveTo>
                  <a:pt x="8600" y="793"/>
                </a:moveTo>
                <a:lnTo>
                  <a:pt x="8744" y="793"/>
                </a:lnTo>
                <a:lnTo>
                  <a:pt x="8744" y="0"/>
                </a:lnTo>
                <a:lnTo>
                  <a:pt x="8600" y="0"/>
                </a:lnTo>
                <a:lnTo>
                  <a:pt x="8600" y="793"/>
                </a:lnTo>
                <a:close/>
                <a:moveTo>
                  <a:pt x="7867" y="0"/>
                </a:moveTo>
                <a:lnTo>
                  <a:pt x="7867" y="125"/>
                </a:lnTo>
                <a:lnTo>
                  <a:pt x="8110" y="125"/>
                </a:lnTo>
                <a:lnTo>
                  <a:pt x="8110" y="793"/>
                </a:lnTo>
                <a:lnTo>
                  <a:pt x="8256" y="793"/>
                </a:lnTo>
                <a:lnTo>
                  <a:pt x="8256" y="125"/>
                </a:lnTo>
                <a:lnTo>
                  <a:pt x="8499" y="125"/>
                </a:lnTo>
                <a:lnTo>
                  <a:pt x="8499" y="0"/>
                </a:lnTo>
                <a:lnTo>
                  <a:pt x="7867" y="0"/>
                </a:lnTo>
                <a:close/>
                <a:moveTo>
                  <a:pt x="7568" y="154"/>
                </a:moveTo>
                <a:cubicBezTo>
                  <a:pt x="7585" y="193"/>
                  <a:pt x="7605" y="241"/>
                  <a:pt x="7628" y="300"/>
                </a:cubicBezTo>
                <a:cubicBezTo>
                  <a:pt x="7651" y="359"/>
                  <a:pt x="7674" y="422"/>
                  <a:pt x="7699" y="490"/>
                </a:cubicBezTo>
                <a:lnTo>
                  <a:pt x="7438" y="490"/>
                </a:lnTo>
                <a:cubicBezTo>
                  <a:pt x="7462" y="422"/>
                  <a:pt x="7486" y="359"/>
                  <a:pt x="7508" y="301"/>
                </a:cubicBezTo>
                <a:cubicBezTo>
                  <a:pt x="7531" y="243"/>
                  <a:pt x="7551" y="194"/>
                  <a:pt x="7568" y="154"/>
                </a:cubicBezTo>
                <a:close/>
                <a:moveTo>
                  <a:pt x="7958" y="793"/>
                </a:moveTo>
                <a:cubicBezTo>
                  <a:pt x="7928" y="708"/>
                  <a:pt x="7899" y="630"/>
                  <a:pt x="7872" y="559"/>
                </a:cubicBezTo>
                <a:cubicBezTo>
                  <a:pt x="7845" y="487"/>
                  <a:pt x="7819" y="419"/>
                  <a:pt x="7794" y="355"/>
                </a:cubicBezTo>
                <a:cubicBezTo>
                  <a:pt x="7768" y="291"/>
                  <a:pt x="7743" y="230"/>
                  <a:pt x="7717" y="172"/>
                </a:cubicBezTo>
                <a:cubicBezTo>
                  <a:pt x="7692" y="114"/>
                  <a:pt x="7666" y="57"/>
                  <a:pt x="7640" y="0"/>
                </a:cubicBezTo>
                <a:lnTo>
                  <a:pt x="7502" y="0"/>
                </a:lnTo>
                <a:cubicBezTo>
                  <a:pt x="7475" y="57"/>
                  <a:pt x="7450" y="114"/>
                  <a:pt x="7424" y="172"/>
                </a:cubicBezTo>
                <a:cubicBezTo>
                  <a:pt x="7399" y="230"/>
                  <a:pt x="7374" y="291"/>
                  <a:pt x="7348" y="355"/>
                </a:cubicBezTo>
                <a:cubicBezTo>
                  <a:pt x="7323" y="419"/>
                  <a:pt x="7297" y="487"/>
                  <a:pt x="7270" y="559"/>
                </a:cubicBezTo>
                <a:cubicBezTo>
                  <a:pt x="7244" y="630"/>
                  <a:pt x="7215" y="708"/>
                  <a:pt x="7186" y="793"/>
                </a:cubicBezTo>
                <a:lnTo>
                  <a:pt x="7335" y="793"/>
                </a:lnTo>
                <a:cubicBezTo>
                  <a:pt x="7346" y="763"/>
                  <a:pt x="7357" y="732"/>
                  <a:pt x="7368" y="701"/>
                </a:cubicBezTo>
                <a:cubicBezTo>
                  <a:pt x="7379" y="670"/>
                  <a:pt x="7390" y="639"/>
                  <a:pt x="7401" y="607"/>
                </a:cubicBezTo>
                <a:lnTo>
                  <a:pt x="7736" y="607"/>
                </a:lnTo>
                <a:cubicBezTo>
                  <a:pt x="7746" y="639"/>
                  <a:pt x="7757" y="670"/>
                  <a:pt x="7769" y="700"/>
                </a:cubicBezTo>
                <a:cubicBezTo>
                  <a:pt x="7780" y="731"/>
                  <a:pt x="7791" y="762"/>
                  <a:pt x="7802" y="793"/>
                </a:cubicBezTo>
                <a:lnTo>
                  <a:pt x="7958" y="793"/>
                </a:lnTo>
                <a:close/>
                <a:moveTo>
                  <a:pt x="6945" y="793"/>
                </a:moveTo>
                <a:lnTo>
                  <a:pt x="7089" y="793"/>
                </a:lnTo>
                <a:lnTo>
                  <a:pt x="7089" y="0"/>
                </a:lnTo>
                <a:lnTo>
                  <a:pt x="6945" y="0"/>
                </a:lnTo>
                <a:lnTo>
                  <a:pt x="6945" y="793"/>
                </a:lnTo>
                <a:close/>
                <a:moveTo>
                  <a:pt x="6203" y="0"/>
                </a:moveTo>
                <a:lnTo>
                  <a:pt x="6203" y="125"/>
                </a:lnTo>
                <a:lnTo>
                  <a:pt x="6447" y="125"/>
                </a:lnTo>
                <a:lnTo>
                  <a:pt x="6447" y="793"/>
                </a:lnTo>
                <a:lnTo>
                  <a:pt x="6592" y="793"/>
                </a:lnTo>
                <a:lnTo>
                  <a:pt x="6592" y="125"/>
                </a:lnTo>
                <a:lnTo>
                  <a:pt x="6836" y="125"/>
                </a:lnTo>
                <a:lnTo>
                  <a:pt x="6836" y="0"/>
                </a:lnTo>
                <a:lnTo>
                  <a:pt x="6203" y="0"/>
                </a:lnTo>
                <a:close/>
                <a:moveTo>
                  <a:pt x="5951" y="793"/>
                </a:moveTo>
                <a:lnTo>
                  <a:pt x="6095" y="793"/>
                </a:lnTo>
                <a:lnTo>
                  <a:pt x="6095" y="0"/>
                </a:lnTo>
                <a:lnTo>
                  <a:pt x="5951" y="0"/>
                </a:lnTo>
                <a:lnTo>
                  <a:pt x="5951" y="793"/>
                </a:lnTo>
                <a:close/>
                <a:moveTo>
                  <a:pt x="5784" y="793"/>
                </a:moveTo>
                <a:lnTo>
                  <a:pt x="5784" y="0"/>
                </a:lnTo>
                <a:lnTo>
                  <a:pt x="5641" y="0"/>
                </a:lnTo>
                <a:lnTo>
                  <a:pt x="5641" y="526"/>
                </a:lnTo>
                <a:cubicBezTo>
                  <a:pt x="5615" y="485"/>
                  <a:pt x="5585" y="441"/>
                  <a:pt x="5552" y="393"/>
                </a:cubicBezTo>
                <a:cubicBezTo>
                  <a:pt x="5519" y="346"/>
                  <a:pt x="5484" y="298"/>
                  <a:pt x="5449" y="251"/>
                </a:cubicBezTo>
                <a:cubicBezTo>
                  <a:pt x="5414" y="204"/>
                  <a:pt x="5378" y="158"/>
                  <a:pt x="5343" y="114"/>
                </a:cubicBezTo>
                <a:cubicBezTo>
                  <a:pt x="5308" y="70"/>
                  <a:pt x="5275" y="32"/>
                  <a:pt x="5245" y="0"/>
                </a:cubicBezTo>
                <a:lnTo>
                  <a:pt x="5127" y="0"/>
                </a:lnTo>
                <a:lnTo>
                  <a:pt x="5127" y="793"/>
                </a:lnTo>
                <a:lnTo>
                  <a:pt x="5269" y="793"/>
                </a:lnTo>
                <a:lnTo>
                  <a:pt x="5269" y="226"/>
                </a:lnTo>
                <a:cubicBezTo>
                  <a:pt x="5301" y="264"/>
                  <a:pt x="5335" y="307"/>
                  <a:pt x="5370" y="354"/>
                </a:cubicBezTo>
                <a:cubicBezTo>
                  <a:pt x="5406" y="402"/>
                  <a:pt x="5440" y="451"/>
                  <a:pt x="5475" y="502"/>
                </a:cubicBezTo>
                <a:cubicBezTo>
                  <a:pt x="5509" y="553"/>
                  <a:pt x="5542" y="603"/>
                  <a:pt x="5574" y="653"/>
                </a:cubicBezTo>
                <a:cubicBezTo>
                  <a:pt x="5606" y="703"/>
                  <a:pt x="5635" y="750"/>
                  <a:pt x="5661" y="793"/>
                </a:cubicBezTo>
                <a:lnTo>
                  <a:pt x="5784" y="793"/>
                </a:lnTo>
                <a:close/>
                <a:moveTo>
                  <a:pt x="4816" y="0"/>
                </a:moveTo>
                <a:lnTo>
                  <a:pt x="4960" y="0"/>
                </a:lnTo>
                <a:lnTo>
                  <a:pt x="4960" y="793"/>
                </a:lnTo>
                <a:lnTo>
                  <a:pt x="4816" y="793"/>
                </a:lnTo>
                <a:lnTo>
                  <a:pt x="4816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6" name="BMAS Logo">
            <a:extLst>
              <a:ext uri="{FF2B5EF4-FFF2-40B4-BE49-F238E27FC236}">
                <a16:creationId xmlns:a16="http://schemas.microsoft.com/office/drawing/2014/main" id="{5BE4513D-2459-4148-8A00-DD1BE714A4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3225" y="1628777"/>
            <a:ext cx="3832698" cy="1634247"/>
          </a:xfrm>
          <a:prstGeom prst="rect">
            <a:avLst/>
          </a:prstGeom>
        </p:spPr>
      </p:pic>
      <p:sp>
        <p:nvSpPr>
          <p:cNvPr id="6" name="Foliennummer">
            <a:extLst>
              <a:ext uri="{FF2B5EF4-FFF2-40B4-BE49-F238E27FC236}">
                <a16:creationId xmlns:a16="http://schemas.microsoft.com/office/drawing/2014/main" id="{24AC6923-6DF9-469A-A917-CE7C69030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680000" y="-1260000"/>
            <a:ext cx="684825" cy="1081093"/>
          </a:xfrm>
        </p:spPr>
        <p:txBody>
          <a:bodyPr/>
          <a:lstStyle/>
          <a:p>
            <a:fld id="{45AE314E-4188-4ABD-A5B6-86FE35594385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Fußzeile">
            <a:extLst>
              <a:ext uri="{FF2B5EF4-FFF2-40B4-BE49-F238E27FC236}">
                <a16:creationId xmlns:a16="http://schemas.microsoft.com/office/drawing/2014/main" id="{140C7E55-0B12-42AE-8C78-20469F341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4413" y="-1260000"/>
            <a:ext cx="21665587" cy="1081094"/>
          </a:xfrm>
        </p:spPr>
        <p:txBody>
          <a:bodyPr/>
          <a:lstStyle/>
          <a:p>
            <a:r>
              <a:rPr lang="de-DE"/>
              <a:t>Optionaler Kapitelname</a:t>
            </a:r>
          </a:p>
        </p:txBody>
      </p:sp>
    </p:spTree>
    <p:extLst>
      <p:ext uri="{BB962C8B-B14F-4D97-AF65-F5344CB8AC3E}">
        <p14:creationId xmlns:p14="http://schemas.microsoft.com/office/powerpoint/2010/main" val="1593306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03">
          <p15:clr>
            <a:srgbClr val="FBAE40"/>
          </p15:clr>
        </p15:guide>
        <p15:guide id="2" orient="horz" pos="2655">
          <p15:clr>
            <a:srgbClr val="FBAE40"/>
          </p15:clr>
        </p15:guide>
        <p15:guide id="5" pos="14718">
          <p15:clr>
            <a:srgbClr val="FBAE40"/>
          </p15:clr>
        </p15:guide>
        <p15:guide id="6" orient="horz" pos="7800">
          <p15:clr>
            <a:srgbClr val="FBAE40"/>
          </p15:clr>
        </p15:guide>
        <p15:guide id="7" pos="9916" userDrawn="1">
          <p15:clr>
            <a:srgbClr val="FBAE40"/>
          </p15:clr>
        </p15:guide>
        <p15:guide id="8" pos="9510" userDrawn="1">
          <p15:clr>
            <a:srgbClr val="FBAE40"/>
          </p15:clr>
        </p15:guide>
        <p15:guide id="9" orient="horz" pos="7997">
          <p15:clr>
            <a:srgbClr val="FBAE40"/>
          </p15:clr>
        </p15:guide>
        <p15:guide id="10" orient="horz" pos="64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/ Ro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Regieanweisung">
            <a:extLst>
              <a:ext uri="{FF2B5EF4-FFF2-40B4-BE49-F238E27FC236}">
                <a16:creationId xmlns:a16="http://schemas.microsoft.com/office/drawing/2014/main" id="{ECA36FE5-1AF8-4349-877A-EF2066B4F018}"/>
              </a:ext>
            </a:extLst>
          </p:cNvPr>
          <p:cNvGrpSpPr/>
          <p:nvPr userDrawn="1"/>
        </p:nvGrpSpPr>
        <p:grpSpPr>
          <a:xfrm>
            <a:off x="-4203701" y="-900000"/>
            <a:ext cx="32571701" cy="6406665"/>
            <a:chOff x="-4203701" y="-900000"/>
            <a:chExt cx="32571701" cy="6406665"/>
          </a:xfrm>
        </p:grpSpPr>
        <p:sp>
          <p:nvSpPr>
            <p:cNvPr id="23" name="Regieanweisung // Hilfslinien">
              <a:extLst>
                <a:ext uri="{FF2B5EF4-FFF2-40B4-BE49-F238E27FC236}">
                  <a16:creationId xmlns:a16="http://schemas.microsoft.com/office/drawing/2014/main" id="{A9F40413-EFE8-4D31-B84F-E949A1446F59}"/>
                </a:ext>
              </a:extLst>
            </p:cNvPr>
            <p:cNvSpPr txBox="1"/>
            <p:nvPr userDrawn="1"/>
          </p:nvSpPr>
          <p:spPr>
            <a:xfrm rot="10800000" flipH="1" flipV="1">
              <a:off x="1014414" y="-900000"/>
              <a:ext cx="11173618" cy="72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Hilfslinien anzeigen über Menü: </a:t>
              </a:r>
              <a:b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Ansicht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Anzeigen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Haken bei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Führungslinien 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setzen</a:t>
              </a:r>
            </a:p>
          </p:txBody>
        </p:sp>
        <p:sp>
          <p:nvSpPr>
            <p:cNvPr id="24" name="Regieanweisung // Allgemein">
              <a:extLst>
                <a:ext uri="{FF2B5EF4-FFF2-40B4-BE49-F238E27FC236}">
                  <a16:creationId xmlns:a16="http://schemas.microsoft.com/office/drawing/2014/main" id="{9E605D6B-6EBF-4350-A031-F0AFBFF6E37C}"/>
                </a:ext>
              </a:extLst>
            </p:cNvPr>
            <p:cNvSpPr txBox="1"/>
            <p:nvPr userDrawn="1"/>
          </p:nvSpPr>
          <p:spPr>
            <a:xfrm rot="10800000" flipH="1" flipV="1">
              <a:off x="24588000" y="1"/>
              <a:ext cx="3780000" cy="2988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bringen über Menu: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Start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Folien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Zurücksetzen</a:t>
              </a:r>
            </a:p>
            <a:p>
              <a:pPr indent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</a:pP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Wechsel des Folienlayouts </a:t>
              </a:r>
              <a:b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im Menü über: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Start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Folien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Layout</a:t>
              </a:r>
              <a:endParaRPr lang="de-DE" sz="2000" b="0" baseline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5" name="Regieanweisung // Listenebenen">
              <a:extLst>
                <a:ext uri="{FF2B5EF4-FFF2-40B4-BE49-F238E27FC236}">
                  <a16:creationId xmlns:a16="http://schemas.microsoft.com/office/drawing/2014/main" id="{2C71BB10-0540-42F4-B2BE-F40180B76114}"/>
                </a:ext>
              </a:extLst>
            </p:cNvPr>
            <p:cNvSpPr txBox="1"/>
            <p:nvPr userDrawn="1"/>
          </p:nvSpPr>
          <p:spPr>
            <a:xfrm rot="10800000" flipH="1" flipV="1">
              <a:off x="-4068000" y="2941499"/>
              <a:ext cx="3778200" cy="14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900"/>
                </a:spcBef>
                <a:spcAft>
                  <a:spcPts val="0"/>
                </a:spcAft>
              </a:pP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Wechsel der Textebene</a:t>
              </a:r>
              <a:b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im Menü über: </a:t>
              </a:r>
              <a:b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Start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Absatz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Listenebene </a:t>
              </a:r>
              <a:b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erhöhen/verringern</a:t>
              </a:r>
            </a:p>
          </p:txBody>
        </p:sp>
        <p:sp>
          <p:nvSpPr>
            <p:cNvPr id="26" name="Listenebenen verringern">
              <a:extLst>
                <a:ext uri="{FF2B5EF4-FFF2-40B4-BE49-F238E27FC236}">
                  <a16:creationId xmlns:a16="http://schemas.microsoft.com/office/drawing/2014/main" id="{1A564D76-E795-4A3A-9984-FBA99B11E048}"/>
                </a:ext>
              </a:extLst>
            </p:cNvPr>
            <p:cNvSpPr txBox="1"/>
            <p:nvPr userDrawn="1"/>
          </p:nvSpPr>
          <p:spPr>
            <a:xfrm rot="10800000" flipH="1" flipV="1">
              <a:off x="-4203700" y="5040001"/>
              <a:ext cx="2763700" cy="466664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ctr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Listenebene verringern</a:t>
              </a:r>
            </a:p>
          </p:txBody>
        </p:sp>
        <p:sp>
          <p:nvSpPr>
            <p:cNvPr id="27" name="Listenebenen erhöhen">
              <a:extLst>
                <a:ext uri="{FF2B5EF4-FFF2-40B4-BE49-F238E27FC236}">
                  <a16:creationId xmlns:a16="http://schemas.microsoft.com/office/drawing/2014/main" id="{8EF39F3A-2173-4CE9-ABA5-D6CE533E2395}"/>
                </a:ext>
              </a:extLst>
            </p:cNvPr>
            <p:cNvSpPr txBox="1"/>
            <p:nvPr userDrawn="1"/>
          </p:nvSpPr>
          <p:spPr>
            <a:xfrm rot="10800000" flipH="1" flipV="1">
              <a:off x="-4203701" y="4381499"/>
              <a:ext cx="2763701" cy="46667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ctr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Listenebene erhöhen</a:t>
              </a:r>
            </a:p>
          </p:txBody>
        </p:sp>
        <p:pic>
          <p:nvPicPr>
            <p:cNvPr id="28" name="Bild Listenebenen erhöhen">
              <a:extLst>
                <a:ext uri="{FF2B5EF4-FFF2-40B4-BE49-F238E27FC236}">
                  <a16:creationId xmlns:a16="http://schemas.microsoft.com/office/drawing/2014/main" id="{D84AB614-D67E-45C5-B4FF-F34120FDD8F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tretch/>
          </p:blipFill>
          <p:spPr>
            <a:xfrm>
              <a:off x="-1304099" y="4386704"/>
              <a:ext cx="1008000" cy="466671"/>
            </a:xfrm>
            <a:prstGeom prst="rect">
              <a:avLst/>
            </a:prstGeom>
          </p:spPr>
        </p:pic>
        <p:pic>
          <p:nvPicPr>
            <p:cNvPr id="29" name="Bild Listenebenen verringern">
              <a:extLst>
                <a:ext uri="{FF2B5EF4-FFF2-40B4-BE49-F238E27FC236}">
                  <a16:creationId xmlns:a16="http://schemas.microsoft.com/office/drawing/2014/main" id="{8C62544F-C27A-40A0-A2DA-4206C216D0A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tretch/>
          </p:blipFill>
          <p:spPr>
            <a:xfrm>
              <a:off x="-1304099" y="5040000"/>
              <a:ext cx="1008000" cy="466664"/>
            </a:xfrm>
            <a:prstGeom prst="rect">
              <a:avLst/>
            </a:prstGeom>
          </p:spPr>
        </p:pic>
      </p:grpSp>
      <p:sp>
        <p:nvSpPr>
          <p:cNvPr id="10" name="INQA-Bildmarke Hintergrund">
            <a:extLst>
              <a:ext uri="{FF2B5EF4-FFF2-40B4-BE49-F238E27FC236}">
                <a16:creationId xmlns:a16="http://schemas.microsoft.com/office/drawing/2014/main" id="{1AB9C611-E3E2-418B-B751-6230EA962AA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0" y="0"/>
            <a:ext cx="21359813" cy="13716000"/>
          </a:xfrm>
          <a:custGeom>
            <a:avLst/>
            <a:gdLst>
              <a:gd name="T0" fmla="*/ 48826 w 59299"/>
              <a:gd name="T1" fmla="*/ 17232 h 38100"/>
              <a:gd name="T2" fmla="*/ 48826 w 59299"/>
              <a:gd name="T3" fmla="*/ 0 h 38100"/>
              <a:gd name="T4" fmla="*/ 39126 w 59299"/>
              <a:gd name="T5" fmla="*/ 0 h 38100"/>
              <a:gd name="T6" fmla="*/ 39126 w 59299"/>
              <a:gd name="T7" fmla="*/ 3791 h 38100"/>
              <a:gd name="T8" fmla="*/ 37123 w 59299"/>
              <a:gd name="T9" fmla="*/ 0 h 38100"/>
              <a:gd name="T10" fmla="*/ 27015 w 59299"/>
              <a:gd name="T11" fmla="*/ 0 h 38100"/>
              <a:gd name="T12" fmla="*/ 36005 w 59299"/>
              <a:gd name="T13" fmla="*/ 17221 h 38100"/>
              <a:gd name="T14" fmla="*/ 25527 w 59299"/>
              <a:gd name="T15" fmla="*/ 38100 h 38100"/>
              <a:gd name="T16" fmla="*/ 59299 w 59299"/>
              <a:gd name="T17" fmla="*/ 38100 h 38100"/>
              <a:gd name="T18" fmla="*/ 48826 w 59299"/>
              <a:gd name="T19" fmla="*/ 17232 h 38100"/>
              <a:gd name="T20" fmla="*/ 8271 w 59299"/>
              <a:gd name="T21" fmla="*/ 0 h 38100"/>
              <a:gd name="T22" fmla="*/ 8271 w 59299"/>
              <a:gd name="T23" fmla="*/ 8369 h 38100"/>
              <a:gd name="T24" fmla="*/ 0 w 59299"/>
              <a:gd name="T25" fmla="*/ 5678 h 38100"/>
              <a:gd name="T26" fmla="*/ 0 w 59299"/>
              <a:gd name="T27" fmla="*/ 15533 h 38100"/>
              <a:gd name="T28" fmla="*/ 11925 w 59299"/>
              <a:gd name="T29" fmla="*/ 30588 h 38100"/>
              <a:gd name="T30" fmla="*/ 9979 w 59299"/>
              <a:gd name="T31" fmla="*/ 38100 h 38100"/>
              <a:gd name="T32" fmla="*/ 20484 w 59299"/>
              <a:gd name="T33" fmla="*/ 38100 h 38100"/>
              <a:gd name="T34" fmla="*/ 21626 w 59299"/>
              <a:gd name="T35" fmla="*/ 30588 h 38100"/>
              <a:gd name="T36" fmla="*/ 17972 w 59299"/>
              <a:gd name="T37" fmla="*/ 17525 h 38100"/>
              <a:gd name="T38" fmla="*/ 17972 w 59299"/>
              <a:gd name="T39" fmla="*/ 0 h 38100"/>
              <a:gd name="T40" fmla="*/ 8271 w 59299"/>
              <a:gd name="T41" fmla="*/ 0 h 38100"/>
              <a:gd name="T42" fmla="*/ 0 w 59299"/>
              <a:gd name="T43" fmla="*/ 38100 h 38100"/>
              <a:gd name="T44" fmla="*/ 8462 w 59299"/>
              <a:gd name="T45" fmla="*/ 38100 h 38100"/>
              <a:gd name="T46" fmla="*/ 1445 w 59299"/>
              <a:gd name="T47" fmla="*/ 30295 h 38100"/>
              <a:gd name="T48" fmla="*/ 0 w 59299"/>
              <a:gd name="T49" fmla="*/ 30305 h 38100"/>
              <a:gd name="T50" fmla="*/ 0 w 59299"/>
              <a:gd name="T51" fmla="*/ 38100 h 38100"/>
              <a:gd name="T52" fmla="*/ 36326 w 59299"/>
              <a:gd name="T53" fmla="*/ 36512 h 38100"/>
              <a:gd name="T54" fmla="*/ 42412 w 59299"/>
              <a:gd name="T55" fmla="*/ 23919 h 38100"/>
              <a:gd name="T56" fmla="*/ 48505 w 59299"/>
              <a:gd name="T57" fmla="*/ 36512 h 38100"/>
              <a:gd name="T58" fmla="*/ 36326 w 59299"/>
              <a:gd name="T59" fmla="*/ 36512 h 38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9299" h="38100">
                <a:moveTo>
                  <a:pt x="48826" y="17232"/>
                </a:moveTo>
                <a:lnTo>
                  <a:pt x="48826" y="0"/>
                </a:lnTo>
                <a:lnTo>
                  <a:pt x="39126" y="0"/>
                </a:lnTo>
                <a:lnTo>
                  <a:pt x="39126" y="3791"/>
                </a:lnTo>
                <a:lnTo>
                  <a:pt x="37123" y="0"/>
                </a:lnTo>
                <a:lnTo>
                  <a:pt x="27015" y="0"/>
                </a:lnTo>
                <a:lnTo>
                  <a:pt x="36005" y="17221"/>
                </a:lnTo>
                <a:lnTo>
                  <a:pt x="25527" y="38100"/>
                </a:lnTo>
                <a:lnTo>
                  <a:pt x="59299" y="38100"/>
                </a:lnTo>
                <a:lnTo>
                  <a:pt x="48826" y="17232"/>
                </a:lnTo>
                <a:close/>
                <a:moveTo>
                  <a:pt x="8271" y="0"/>
                </a:moveTo>
                <a:lnTo>
                  <a:pt x="8271" y="8369"/>
                </a:lnTo>
                <a:cubicBezTo>
                  <a:pt x="5740" y="7022"/>
                  <a:pt x="2953" y="6094"/>
                  <a:pt x="0" y="5678"/>
                </a:cubicBezTo>
                <a:lnTo>
                  <a:pt x="0" y="15533"/>
                </a:lnTo>
                <a:cubicBezTo>
                  <a:pt x="6834" y="17133"/>
                  <a:pt x="11925" y="23265"/>
                  <a:pt x="11925" y="30588"/>
                </a:cubicBezTo>
                <a:cubicBezTo>
                  <a:pt x="11925" y="33316"/>
                  <a:pt x="11218" y="35876"/>
                  <a:pt x="9979" y="38100"/>
                </a:cubicBezTo>
                <a:lnTo>
                  <a:pt x="20484" y="38100"/>
                </a:lnTo>
                <a:cubicBezTo>
                  <a:pt x="21225" y="35728"/>
                  <a:pt x="21626" y="33205"/>
                  <a:pt x="21626" y="30588"/>
                </a:cubicBezTo>
                <a:cubicBezTo>
                  <a:pt x="21626" y="25805"/>
                  <a:pt x="20290" y="21333"/>
                  <a:pt x="17972" y="17525"/>
                </a:cubicBezTo>
                <a:lnTo>
                  <a:pt x="17972" y="0"/>
                </a:lnTo>
                <a:lnTo>
                  <a:pt x="8271" y="0"/>
                </a:lnTo>
                <a:close/>
                <a:moveTo>
                  <a:pt x="0" y="38100"/>
                </a:moveTo>
                <a:lnTo>
                  <a:pt x="8462" y="38100"/>
                </a:lnTo>
                <a:lnTo>
                  <a:pt x="1445" y="30295"/>
                </a:lnTo>
                <a:lnTo>
                  <a:pt x="0" y="30305"/>
                </a:lnTo>
                <a:lnTo>
                  <a:pt x="0" y="38100"/>
                </a:lnTo>
                <a:close/>
                <a:moveTo>
                  <a:pt x="36326" y="36512"/>
                </a:moveTo>
                <a:lnTo>
                  <a:pt x="42412" y="23919"/>
                </a:lnTo>
                <a:lnTo>
                  <a:pt x="48505" y="36512"/>
                </a:lnTo>
                <a:lnTo>
                  <a:pt x="36326" y="36512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" name="Informationsebene">
            <a:extLst>
              <a:ext uri="{FF2B5EF4-FFF2-40B4-BE49-F238E27FC236}">
                <a16:creationId xmlns:a16="http://schemas.microsoft.com/office/drawing/2014/main" id="{22EE7361-7222-4C70-ADF9-F9E387851411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016000" y="1020763"/>
            <a:ext cx="22350413" cy="1167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1270000" dir="10800000" sx="102000" sy="102000" algn="ctr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" name="Bild">
            <a:extLst>
              <a:ext uri="{FF2B5EF4-FFF2-40B4-BE49-F238E27FC236}">
                <a16:creationId xmlns:a16="http://schemas.microsoft.com/office/drawing/2014/main" id="{CA86951D-84B5-46BF-BAB9-E48DF8401D3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382500" y="1019176"/>
            <a:ext cx="10982325" cy="1167561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de-DE" dirty="0"/>
              <a:t>Bild</a:t>
            </a:r>
            <a:br>
              <a:rPr lang="de-DE" dirty="0"/>
            </a:br>
            <a:r>
              <a:rPr lang="de-DE" dirty="0"/>
              <a:t>einfügen</a:t>
            </a:r>
          </a:p>
        </p:txBody>
      </p:sp>
      <p:sp>
        <p:nvSpPr>
          <p:cNvPr id="21" name="Themenhaus">
            <a:extLst>
              <a:ext uri="{FF2B5EF4-FFF2-40B4-BE49-F238E27FC236}">
                <a16:creationId xmlns:a16="http://schemas.microsoft.com/office/drawing/2014/main" id="{AF88013C-7DD9-453E-9A5B-48294D23BD94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12382500" y="11761536"/>
            <a:ext cx="3470438" cy="932115"/>
          </a:xfrm>
          <a:solidFill>
            <a:schemeClr val="accent5"/>
          </a:solidFill>
        </p:spPr>
        <p:txBody>
          <a:bodyPr vert="horz" wrap="none" lIns="504000" tIns="216000" rIns="504000" bIns="288000" anchor="b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sz="2750" b="1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 sz="2750" b="1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2750" b="1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defRPr sz="2750" b="1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2750" b="1" cap="all" baseline="0">
                <a:solidFill>
                  <a:schemeClr val="bg1"/>
                </a:solidFill>
                <a:latin typeface="+mn-lt"/>
              </a:defRPr>
            </a:lvl5pPr>
            <a:lvl6pPr marL="0" indent="0">
              <a:buNone/>
              <a:defRPr sz="2750" b="1" cap="all" baseline="0">
                <a:solidFill>
                  <a:schemeClr val="bg1"/>
                </a:solidFill>
                <a:latin typeface="+mn-lt"/>
              </a:defRPr>
            </a:lvl6pPr>
            <a:lvl7pPr marL="0" indent="0">
              <a:buFont typeface="Arial" panose="020B0604020202020204" pitchFamily="34" charset="0"/>
              <a:buNone/>
              <a:defRPr sz="2750" b="1" cap="all" baseline="0">
                <a:solidFill>
                  <a:schemeClr val="bg1"/>
                </a:solidFill>
                <a:latin typeface="+mn-lt"/>
              </a:defRPr>
            </a:lvl7pPr>
            <a:lvl8pPr marL="0" indent="0">
              <a:buFont typeface="Arial" panose="020B0604020202020204" pitchFamily="34" charset="0"/>
              <a:buNone/>
              <a:defRPr sz="2750" b="1" cap="all" baseline="0">
                <a:solidFill>
                  <a:schemeClr val="bg1"/>
                </a:solidFill>
                <a:latin typeface="+mn-lt"/>
              </a:defRPr>
            </a:lvl8pPr>
            <a:lvl9pPr marL="0" indent="0">
              <a:buFont typeface="Arial" panose="020B0604020202020204" pitchFamily="34" charset="0"/>
              <a:buNone/>
              <a:defRPr sz="2750" b="1" cap="all" baseline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Themenhaus</a:t>
            </a:r>
          </a:p>
        </p:txBody>
      </p:sp>
      <p:sp>
        <p:nvSpPr>
          <p:cNvPr id="3" name="Titel/Subtitel">
            <a:extLst>
              <a:ext uri="{FF2B5EF4-FFF2-40B4-BE49-F238E27FC236}">
                <a16:creationId xmlns:a16="http://schemas.microsoft.com/office/drawing/2014/main" id="{7303B522-FD41-4EBD-A54C-F926619529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03513" y="4214812"/>
            <a:ext cx="9007475" cy="8167687"/>
          </a:xfrm>
        </p:spPr>
        <p:txBody>
          <a:bodyPr/>
          <a:lstStyle>
            <a:lvl1pPr marL="0" indent="0" algn="l">
              <a:lnSpc>
                <a:spcPct val="92000"/>
              </a:lnSpc>
              <a:buFont typeface="Arial" panose="020B0604020202020204" pitchFamily="34" charset="0"/>
              <a:buNone/>
              <a:defRPr sz="11000" spc="-130" baseline="0">
                <a:latin typeface="+mj-lt"/>
              </a:defRPr>
            </a:lvl1pPr>
            <a:lvl2pPr marL="0" indent="0" algn="l">
              <a:lnSpc>
                <a:spcPct val="96000"/>
              </a:lnSpc>
              <a:spcBef>
                <a:spcPts val="4600"/>
              </a:spcBef>
              <a:buFont typeface="Arial" panose="020B0604020202020204" pitchFamily="34" charset="0"/>
              <a:buNone/>
              <a:defRPr sz="5500" spc="-40" baseline="0"/>
            </a:lvl2pPr>
            <a:lvl3pPr marL="0" indent="0" algn="l">
              <a:lnSpc>
                <a:spcPct val="92000"/>
              </a:lnSpc>
              <a:buFont typeface="Arial" panose="020B0604020202020204" pitchFamily="34" charset="0"/>
              <a:buNone/>
              <a:defRPr sz="9000" spc="-130" baseline="0">
                <a:latin typeface="+mj-lt"/>
              </a:defRPr>
            </a:lvl3pPr>
            <a:lvl4pPr marL="0" indent="0" algn="l">
              <a:lnSpc>
                <a:spcPct val="96000"/>
              </a:lnSpc>
              <a:spcBef>
                <a:spcPts val="3800"/>
              </a:spcBef>
              <a:buFont typeface="Arial" panose="020B0604020202020204" pitchFamily="34" charset="0"/>
              <a:buNone/>
              <a:defRPr sz="4500" spc="-10" baseline="0"/>
            </a:lvl4pPr>
            <a:lvl5pPr marL="0" indent="0" algn="l">
              <a:lnSpc>
                <a:spcPct val="96000"/>
              </a:lnSpc>
              <a:spcBef>
                <a:spcPts val="3800"/>
              </a:spcBef>
              <a:buFont typeface="Arial" panose="020B0604020202020204" pitchFamily="34" charset="0"/>
              <a:buNone/>
              <a:defRPr sz="4500"/>
            </a:lvl5pPr>
            <a:lvl6pPr marL="0" indent="0" algn="l">
              <a:lnSpc>
                <a:spcPct val="96000"/>
              </a:lnSpc>
              <a:spcBef>
                <a:spcPts val="3800"/>
              </a:spcBef>
              <a:buFont typeface="Arial" panose="020B0604020202020204" pitchFamily="34" charset="0"/>
              <a:buNone/>
              <a:defRPr sz="4500"/>
            </a:lvl6pPr>
            <a:lvl7pPr marL="0" indent="0" algn="l">
              <a:lnSpc>
                <a:spcPct val="96000"/>
              </a:lnSpc>
              <a:spcBef>
                <a:spcPts val="3800"/>
              </a:spcBef>
              <a:buFont typeface="Arial" panose="020B0604020202020204" pitchFamily="34" charset="0"/>
              <a:buNone/>
              <a:defRPr sz="4500"/>
            </a:lvl7pPr>
            <a:lvl8pPr marL="0" indent="0" algn="l">
              <a:lnSpc>
                <a:spcPct val="96000"/>
              </a:lnSpc>
              <a:spcBef>
                <a:spcPts val="3800"/>
              </a:spcBef>
              <a:buFont typeface="Arial" panose="020B0604020202020204" pitchFamily="34" charset="0"/>
              <a:buNone/>
              <a:defRPr sz="4500"/>
            </a:lvl8pPr>
            <a:lvl9pPr marL="0" indent="0" algn="l">
              <a:lnSpc>
                <a:spcPct val="96000"/>
              </a:lnSpc>
              <a:spcBef>
                <a:spcPts val="3800"/>
              </a:spcBef>
              <a:buFont typeface="Arial" panose="020B0604020202020204" pitchFamily="34" charset="0"/>
              <a:buNone/>
              <a:defRPr sz="4500"/>
            </a:lvl9pPr>
          </a:lstStyle>
          <a:p>
            <a:pPr lvl="0"/>
            <a:r>
              <a:rPr lang="de-DE" dirty="0"/>
              <a:t>Titel / für Subtitel oder kleine Schrift &gt; Einzug vergrößern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3" name="INQA Wort-Bild-Marke">
            <a:extLst>
              <a:ext uri="{FF2B5EF4-FFF2-40B4-BE49-F238E27FC236}">
                <a16:creationId xmlns:a16="http://schemas.microsoft.com/office/drawing/2014/main" id="{5EEF31A6-399A-484C-81A9-7A647F246CC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972300" y="1633538"/>
            <a:ext cx="4741863" cy="1155700"/>
          </a:xfrm>
          <a:custGeom>
            <a:avLst/>
            <a:gdLst>
              <a:gd name="T0" fmla="*/ 12775 w 13163"/>
              <a:gd name="T1" fmla="*/ 1318 h 3211"/>
              <a:gd name="T2" fmla="*/ 1747 w 13163"/>
              <a:gd name="T3" fmla="*/ 475 h 3211"/>
              <a:gd name="T4" fmla="*/ 697 w 13163"/>
              <a:gd name="T5" fmla="*/ 2261 h 3211"/>
              <a:gd name="T6" fmla="*/ 1384 w 13163"/>
              <a:gd name="T7" fmla="*/ 1436 h 3211"/>
              <a:gd name="T8" fmla="*/ 2101 w 13163"/>
              <a:gd name="T9" fmla="*/ 3179 h 3211"/>
              <a:gd name="T10" fmla="*/ 3981 w 13163"/>
              <a:gd name="T11" fmla="*/ 0 h 3211"/>
              <a:gd name="T12" fmla="*/ 11037 w 13163"/>
              <a:gd name="T13" fmla="*/ 2386 h 3211"/>
              <a:gd name="T14" fmla="*/ 9635 w 13163"/>
              <a:gd name="T15" fmla="*/ 3056 h 3211"/>
              <a:gd name="T16" fmla="*/ 9491 w 13163"/>
              <a:gd name="T17" fmla="*/ 3179 h 3211"/>
              <a:gd name="T18" fmla="*/ 8934 w 13163"/>
              <a:gd name="T19" fmla="*/ 3067 h 3211"/>
              <a:gd name="T20" fmla="*/ 9113 w 13163"/>
              <a:gd name="T21" fmla="*/ 2685 h 3211"/>
              <a:gd name="T22" fmla="*/ 9303 w 13163"/>
              <a:gd name="T23" fmla="*/ 2593 h 3211"/>
              <a:gd name="T24" fmla="*/ 8741 w 13163"/>
              <a:gd name="T25" fmla="*/ 3167 h 3211"/>
              <a:gd name="T26" fmla="*/ 8375 w 13163"/>
              <a:gd name="T27" fmla="*/ 2736 h 3211"/>
              <a:gd name="T28" fmla="*/ 8009 w 13163"/>
              <a:gd name="T29" fmla="*/ 3179 h 3211"/>
              <a:gd name="T30" fmla="*/ 8467 w 13163"/>
              <a:gd name="T31" fmla="*/ 3179 h 3211"/>
              <a:gd name="T32" fmla="*/ 8121 w 13163"/>
              <a:gd name="T33" fmla="*/ 2382 h 3211"/>
              <a:gd name="T34" fmla="*/ 7751 w 13163"/>
              <a:gd name="T35" fmla="*/ 2741 h 3211"/>
              <a:gd name="T36" fmla="*/ 7325 w 13163"/>
              <a:gd name="T37" fmla="*/ 3087 h 3211"/>
              <a:gd name="T38" fmla="*/ 6714 w 13163"/>
              <a:gd name="T39" fmla="*/ 2632 h 3211"/>
              <a:gd name="T40" fmla="*/ 6405 w 13163"/>
              <a:gd name="T41" fmla="*/ 2382 h 3211"/>
              <a:gd name="T42" fmla="*/ 6654 w 13163"/>
              <a:gd name="T43" fmla="*/ 3015 h 3211"/>
              <a:gd name="T44" fmla="*/ 6774 w 13163"/>
              <a:gd name="T45" fmla="*/ 2441 h 3211"/>
              <a:gd name="T46" fmla="*/ 5765 w 13163"/>
              <a:gd name="T47" fmla="*/ 2704 h 3211"/>
              <a:gd name="T48" fmla="*/ 5267 w 13163"/>
              <a:gd name="T49" fmla="*/ 2575 h 3211"/>
              <a:gd name="T50" fmla="*/ 5224 w 13163"/>
              <a:gd name="T51" fmla="*/ 2402 h 3211"/>
              <a:gd name="T52" fmla="*/ 5456 w 13163"/>
              <a:gd name="T53" fmla="*/ 2961 h 3211"/>
              <a:gd name="T54" fmla="*/ 12275 w 13163"/>
              <a:gd name="T55" fmla="*/ 1088 h 3211"/>
              <a:gd name="T56" fmla="*/ 12147 w 13163"/>
              <a:gd name="T57" fmla="*/ 1088 h 3211"/>
              <a:gd name="T58" fmla="*/ 12602 w 13163"/>
              <a:gd name="T59" fmla="*/ 1986 h 3211"/>
              <a:gd name="T60" fmla="*/ 11830 w 13163"/>
              <a:gd name="T61" fmla="*/ 1986 h 3211"/>
              <a:gd name="T62" fmla="*/ 11255 w 13163"/>
              <a:gd name="T63" fmla="*/ 1318 h 3211"/>
              <a:gd name="T64" fmla="*/ 11143 w 13163"/>
              <a:gd name="T65" fmla="*/ 1986 h 3211"/>
              <a:gd name="T66" fmla="*/ 10912 w 13163"/>
              <a:gd name="T67" fmla="*/ 1861 h 3211"/>
              <a:gd name="T68" fmla="*/ 10230 w 13163"/>
              <a:gd name="T69" fmla="*/ 1751 h 3211"/>
              <a:gd name="T70" fmla="*/ 9693 w 13163"/>
              <a:gd name="T71" fmla="*/ 1986 h 3211"/>
              <a:gd name="T72" fmla="*/ 9475 w 13163"/>
              <a:gd name="T73" fmla="*/ 1814 h 3211"/>
              <a:gd name="T74" fmla="*/ 9113 w 13163"/>
              <a:gd name="T75" fmla="*/ 1865 h 3211"/>
              <a:gd name="T76" fmla="*/ 9040 w 13163"/>
              <a:gd name="T77" fmla="*/ 1980 h 3211"/>
              <a:gd name="T78" fmla="*/ 8556 w 13163"/>
              <a:gd name="T79" fmla="*/ 1471 h 3211"/>
              <a:gd name="T80" fmla="*/ 8104 w 13163"/>
              <a:gd name="T81" fmla="*/ 1589 h 3211"/>
              <a:gd name="T82" fmla="*/ 7954 w 13163"/>
              <a:gd name="T83" fmla="*/ 1589 h 3211"/>
              <a:gd name="T84" fmla="*/ 8512 w 13163"/>
              <a:gd name="T85" fmla="*/ 2061 h 3211"/>
              <a:gd name="T86" fmla="*/ 7599 w 13163"/>
              <a:gd name="T87" fmla="*/ 1864 h 3211"/>
              <a:gd name="T88" fmla="*/ 7062 w 13163"/>
              <a:gd name="T89" fmla="*/ 1193 h 3211"/>
              <a:gd name="T90" fmla="*/ 6766 w 13163"/>
              <a:gd name="T91" fmla="*/ 1675 h 3211"/>
              <a:gd name="T92" fmla="*/ 6431 w 13163"/>
              <a:gd name="T93" fmla="*/ 1193 h 3211"/>
              <a:gd name="T94" fmla="*/ 6175 w 13163"/>
              <a:gd name="T95" fmla="*/ 1864 h 3211"/>
              <a:gd name="T96" fmla="*/ 5639 w 13163"/>
              <a:gd name="T97" fmla="*/ 1193 h 3211"/>
              <a:gd name="T98" fmla="*/ 5032 w 13163"/>
              <a:gd name="T99" fmla="*/ 1307 h 3211"/>
              <a:gd name="T100" fmla="*/ 5350 w 13163"/>
              <a:gd name="T101" fmla="*/ 1986 h 3211"/>
              <a:gd name="T102" fmla="*/ 9825 w 13163"/>
              <a:gd name="T103" fmla="*/ 123 h 3211"/>
              <a:gd name="T104" fmla="*/ 9438 w 13163"/>
              <a:gd name="T105" fmla="*/ 0 h 3211"/>
              <a:gd name="T106" fmla="*/ 8826 w 13163"/>
              <a:gd name="T107" fmla="*/ 0 h 3211"/>
              <a:gd name="T108" fmla="*/ 7866 w 13163"/>
              <a:gd name="T109" fmla="*/ 0 h 3211"/>
              <a:gd name="T110" fmla="*/ 7568 w 13163"/>
              <a:gd name="T111" fmla="*/ 154 h 3211"/>
              <a:gd name="T112" fmla="*/ 7717 w 13163"/>
              <a:gd name="T113" fmla="*/ 172 h 3211"/>
              <a:gd name="T114" fmla="*/ 7400 w 13163"/>
              <a:gd name="T115" fmla="*/ 607 h 3211"/>
              <a:gd name="T116" fmla="*/ 6944 w 13163"/>
              <a:gd name="T117" fmla="*/ 793 h 3211"/>
              <a:gd name="T118" fmla="*/ 6203 w 13163"/>
              <a:gd name="T119" fmla="*/ 0 h 3211"/>
              <a:gd name="T120" fmla="*/ 5640 w 13163"/>
              <a:gd name="T121" fmla="*/ 526 h 3211"/>
              <a:gd name="T122" fmla="*/ 5370 w 13163"/>
              <a:gd name="T123" fmla="*/ 354 h 3211"/>
              <a:gd name="T124" fmla="*/ 4816 w 13163"/>
              <a:gd name="T125" fmla="*/ 0 h 3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163" h="3211">
                <a:moveTo>
                  <a:pt x="2435" y="2490"/>
                </a:moveTo>
                <a:lnTo>
                  <a:pt x="2662" y="2019"/>
                </a:lnTo>
                <a:lnTo>
                  <a:pt x="2891" y="2490"/>
                </a:lnTo>
                <a:lnTo>
                  <a:pt x="2435" y="2490"/>
                </a:lnTo>
                <a:close/>
                <a:moveTo>
                  <a:pt x="13163" y="1318"/>
                </a:moveTo>
                <a:lnTo>
                  <a:pt x="13163" y="1193"/>
                </a:lnTo>
                <a:lnTo>
                  <a:pt x="12531" y="1193"/>
                </a:lnTo>
                <a:lnTo>
                  <a:pt x="12531" y="1318"/>
                </a:lnTo>
                <a:lnTo>
                  <a:pt x="12775" y="1318"/>
                </a:lnTo>
                <a:lnTo>
                  <a:pt x="12775" y="1986"/>
                </a:lnTo>
                <a:lnTo>
                  <a:pt x="12920" y="1986"/>
                </a:lnTo>
                <a:lnTo>
                  <a:pt x="12920" y="1318"/>
                </a:lnTo>
                <a:lnTo>
                  <a:pt x="13163" y="1318"/>
                </a:lnTo>
                <a:close/>
                <a:moveTo>
                  <a:pt x="1801" y="3006"/>
                </a:moveTo>
                <a:lnTo>
                  <a:pt x="1673" y="2863"/>
                </a:lnTo>
                <a:cubicBezTo>
                  <a:pt x="1805" y="2701"/>
                  <a:pt x="1884" y="2494"/>
                  <a:pt x="1884" y="2268"/>
                </a:cubicBezTo>
                <a:cubicBezTo>
                  <a:pt x="1884" y="2089"/>
                  <a:pt x="1834" y="1922"/>
                  <a:pt x="1747" y="1779"/>
                </a:cubicBezTo>
                <a:lnTo>
                  <a:pt x="1747" y="475"/>
                </a:lnTo>
                <a:lnTo>
                  <a:pt x="2423" y="1768"/>
                </a:lnTo>
                <a:lnTo>
                  <a:pt x="1801" y="3006"/>
                </a:lnTo>
                <a:close/>
                <a:moveTo>
                  <a:pt x="942" y="2847"/>
                </a:moveTo>
                <a:cubicBezTo>
                  <a:pt x="622" y="2847"/>
                  <a:pt x="363" y="2588"/>
                  <a:pt x="363" y="2268"/>
                </a:cubicBezTo>
                <a:cubicBezTo>
                  <a:pt x="363" y="1949"/>
                  <a:pt x="622" y="1689"/>
                  <a:pt x="942" y="1689"/>
                </a:cubicBezTo>
                <a:cubicBezTo>
                  <a:pt x="1262" y="1689"/>
                  <a:pt x="1521" y="1949"/>
                  <a:pt x="1521" y="2268"/>
                </a:cubicBezTo>
                <a:cubicBezTo>
                  <a:pt x="1521" y="2386"/>
                  <a:pt x="1486" y="2496"/>
                  <a:pt x="1425" y="2587"/>
                </a:cubicBezTo>
                <a:lnTo>
                  <a:pt x="1129" y="2257"/>
                </a:lnTo>
                <a:lnTo>
                  <a:pt x="697" y="2261"/>
                </a:lnTo>
                <a:lnTo>
                  <a:pt x="1180" y="2796"/>
                </a:lnTo>
                <a:cubicBezTo>
                  <a:pt x="1108" y="2829"/>
                  <a:pt x="1027" y="2847"/>
                  <a:pt x="942" y="2847"/>
                </a:cubicBezTo>
                <a:close/>
                <a:moveTo>
                  <a:pt x="2903" y="1768"/>
                </a:moveTo>
                <a:lnTo>
                  <a:pt x="2903" y="0"/>
                </a:lnTo>
                <a:lnTo>
                  <a:pt x="2539" y="0"/>
                </a:lnTo>
                <a:lnTo>
                  <a:pt x="2539" y="1265"/>
                </a:lnTo>
                <a:lnTo>
                  <a:pt x="1871" y="0"/>
                </a:lnTo>
                <a:lnTo>
                  <a:pt x="1384" y="0"/>
                </a:lnTo>
                <a:lnTo>
                  <a:pt x="1384" y="1436"/>
                </a:lnTo>
                <a:cubicBezTo>
                  <a:pt x="1268" y="1374"/>
                  <a:pt x="1136" y="1336"/>
                  <a:pt x="997" y="1328"/>
                </a:cubicBezTo>
                <a:lnTo>
                  <a:pt x="997" y="0"/>
                </a:lnTo>
                <a:lnTo>
                  <a:pt x="634" y="0"/>
                </a:lnTo>
                <a:lnTo>
                  <a:pt x="634" y="1378"/>
                </a:lnTo>
                <a:cubicBezTo>
                  <a:pt x="265" y="1506"/>
                  <a:pt x="0" y="1856"/>
                  <a:pt x="0" y="2268"/>
                </a:cubicBezTo>
                <a:cubicBezTo>
                  <a:pt x="0" y="2789"/>
                  <a:pt x="422" y="3211"/>
                  <a:pt x="942" y="3211"/>
                </a:cubicBezTo>
                <a:cubicBezTo>
                  <a:pt x="1121" y="3211"/>
                  <a:pt x="1288" y="3161"/>
                  <a:pt x="1431" y="3074"/>
                </a:cubicBezTo>
                <a:lnTo>
                  <a:pt x="1525" y="3179"/>
                </a:lnTo>
                <a:lnTo>
                  <a:pt x="2101" y="3179"/>
                </a:lnTo>
                <a:lnTo>
                  <a:pt x="2291" y="2787"/>
                </a:lnTo>
                <a:lnTo>
                  <a:pt x="3034" y="2787"/>
                </a:lnTo>
                <a:lnTo>
                  <a:pt x="3224" y="3179"/>
                </a:lnTo>
                <a:lnTo>
                  <a:pt x="3611" y="3179"/>
                </a:lnTo>
                <a:lnTo>
                  <a:pt x="2903" y="1768"/>
                </a:lnTo>
                <a:close/>
                <a:moveTo>
                  <a:pt x="3981" y="3179"/>
                </a:moveTo>
                <a:lnTo>
                  <a:pt x="4173" y="3179"/>
                </a:lnTo>
                <a:lnTo>
                  <a:pt x="4173" y="0"/>
                </a:lnTo>
                <a:lnTo>
                  <a:pt x="3981" y="0"/>
                </a:lnTo>
                <a:lnTo>
                  <a:pt x="3981" y="3179"/>
                </a:lnTo>
                <a:close/>
                <a:moveTo>
                  <a:pt x="10405" y="2386"/>
                </a:moveTo>
                <a:lnTo>
                  <a:pt x="10405" y="2511"/>
                </a:lnTo>
                <a:lnTo>
                  <a:pt x="10648" y="2511"/>
                </a:lnTo>
                <a:lnTo>
                  <a:pt x="10648" y="3179"/>
                </a:lnTo>
                <a:lnTo>
                  <a:pt x="10794" y="3179"/>
                </a:lnTo>
                <a:lnTo>
                  <a:pt x="10794" y="2511"/>
                </a:lnTo>
                <a:lnTo>
                  <a:pt x="11037" y="2511"/>
                </a:lnTo>
                <a:lnTo>
                  <a:pt x="11037" y="2386"/>
                </a:lnTo>
                <a:lnTo>
                  <a:pt x="10405" y="2386"/>
                </a:lnTo>
                <a:close/>
                <a:moveTo>
                  <a:pt x="10158" y="3179"/>
                </a:moveTo>
                <a:lnTo>
                  <a:pt x="10303" y="3179"/>
                </a:lnTo>
                <a:lnTo>
                  <a:pt x="10303" y="2386"/>
                </a:lnTo>
                <a:lnTo>
                  <a:pt x="10158" y="2386"/>
                </a:lnTo>
                <a:lnTo>
                  <a:pt x="10158" y="3179"/>
                </a:lnTo>
                <a:close/>
                <a:moveTo>
                  <a:pt x="10027" y="3179"/>
                </a:moveTo>
                <a:lnTo>
                  <a:pt x="10027" y="3056"/>
                </a:lnTo>
                <a:lnTo>
                  <a:pt x="9635" y="3056"/>
                </a:lnTo>
                <a:lnTo>
                  <a:pt x="9635" y="2824"/>
                </a:lnTo>
                <a:lnTo>
                  <a:pt x="9960" y="2824"/>
                </a:lnTo>
                <a:lnTo>
                  <a:pt x="9960" y="2704"/>
                </a:lnTo>
                <a:lnTo>
                  <a:pt x="9635" y="2704"/>
                </a:lnTo>
                <a:lnTo>
                  <a:pt x="9635" y="2509"/>
                </a:lnTo>
                <a:lnTo>
                  <a:pt x="10000" y="2509"/>
                </a:lnTo>
                <a:lnTo>
                  <a:pt x="10000" y="2386"/>
                </a:lnTo>
                <a:lnTo>
                  <a:pt x="9491" y="2386"/>
                </a:lnTo>
                <a:lnTo>
                  <a:pt x="9491" y="3179"/>
                </a:lnTo>
                <a:lnTo>
                  <a:pt x="10027" y="3179"/>
                </a:lnTo>
                <a:close/>
                <a:moveTo>
                  <a:pt x="9009" y="2822"/>
                </a:moveTo>
                <a:cubicBezTo>
                  <a:pt x="9067" y="2822"/>
                  <a:pt x="9113" y="2831"/>
                  <a:pt x="9145" y="2848"/>
                </a:cubicBezTo>
                <a:cubicBezTo>
                  <a:pt x="9178" y="2866"/>
                  <a:pt x="9195" y="2897"/>
                  <a:pt x="9195" y="2942"/>
                </a:cubicBezTo>
                <a:cubicBezTo>
                  <a:pt x="9195" y="2967"/>
                  <a:pt x="9189" y="2988"/>
                  <a:pt x="9178" y="3004"/>
                </a:cubicBezTo>
                <a:cubicBezTo>
                  <a:pt x="9167" y="3020"/>
                  <a:pt x="9152" y="3033"/>
                  <a:pt x="9133" y="3042"/>
                </a:cubicBezTo>
                <a:cubicBezTo>
                  <a:pt x="9115" y="3052"/>
                  <a:pt x="9093" y="3058"/>
                  <a:pt x="9067" y="3062"/>
                </a:cubicBezTo>
                <a:cubicBezTo>
                  <a:pt x="9042" y="3066"/>
                  <a:pt x="9014" y="3068"/>
                  <a:pt x="8984" y="3068"/>
                </a:cubicBezTo>
                <a:cubicBezTo>
                  <a:pt x="8969" y="3068"/>
                  <a:pt x="8952" y="3068"/>
                  <a:pt x="8934" y="3067"/>
                </a:cubicBezTo>
                <a:cubicBezTo>
                  <a:pt x="8916" y="3066"/>
                  <a:pt x="8898" y="3065"/>
                  <a:pt x="8882" y="3063"/>
                </a:cubicBezTo>
                <a:lnTo>
                  <a:pt x="8882" y="2822"/>
                </a:lnTo>
                <a:lnTo>
                  <a:pt x="9009" y="2822"/>
                </a:lnTo>
                <a:close/>
                <a:moveTo>
                  <a:pt x="8882" y="2501"/>
                </a:moveTo>
                <a:cubicBezTo>
                  <a:pt x="8895" y="2499"/>
                  <a:pt x="8909" y="2498"/>
                  <a:pt x="8926" y="2497"/>
                </a:cubicBezTo>
                <a:cubicBezTo>
                  <a:pt x="8944" y="2496"/>
                  <a:pt x="8963" y="2496"/>
                  <a:pt x="8985" y="2496"/>
                </a:cubicBezTo>
                <a:cubicBezTo>
                  <a:pt x="9037" y="2496"/>
                  <a:pt x="9079" y="2504"/>
                  <a:pt x="9112" y="2520"/>
                </a:cubicBezTo>
                <a:cubicBezTo>
                  <a:pt x="9144" y="2536"/>
                  <a:pt x="9160" y="2563"/>
                  <a:pt x="9160" y="2601"/>
                </a:cubicBezTo>
                <a:cubicBezTo>
                  <a:pt x="9160" y="2642"/>
                  <a:pt x="9145" y="2670"/>
                  <a:pt x="9113" y="2685"/>
                </a:cubicBezTo>
                <a:cubicBezTo>
                  <a:pt x="9082" y="2701"/>
                  <a:pt x="9039" y="2709"/>
                  <a:pt x="8984" y="2709"/>
                </a:cubicBezTo>
                <a:lnTo>
                  <a:pt x="8882" y="2709"/>
                </a:lnTo>
                <a:lnTo>
                  <a:pt x="8882" y="2501"/>
                </a:lnTo>
                <a:close/>
                <a:moveTo>
                  <a:pt x="9253" y="3127"/>
                </a:moveTo>
                <a:cubicBezTo>
                  <a:pt x="9312" y="3086"/>
                  <a:pt x="9342" y="3025"/>
                  <a:pt x="9342" y="2943"/>
                </a:cubicBezTo>
                <a:cubicBezTo>
                  <a:pt x="9342" y="2895"/>
                  <a:pt x="9331" y="2856"/>
                  <a:pt x="9308" y="2824"/>
                </a:cubicBezTo>
                <a:cubicBezTo>
                  <a:pt x="9285" y="2793"/>
                  <a:pt x="9250" y="2769"/>
                  <a:pt x="9201" y="2753"/>
                </a:cubicBezTo>
                <a:cubicBezTo>
                  <a:pt x="9233" y="2737"/>
                  <a:pt x="9258" y="2716"/>
                  <a:pt x="9276" y="2689"/>
                </a:cubicBezTo>
                <a:cubicBezTo>
                  <a:pt x="9294" y="2663"/>
                  <a:pt x="9303" y="2631"/>
                  <a:pt x="9303" y="2593"/>
                </a:cubicBezTo>
                <a:cubicBezTo>
                  <a:pt x="9303" y="2553"/>
                  <a:pt x="9295" y="2519"/>
                  <a:pt x="9278" y="2491"/>
                </a:cubicBezTo>
                <a:cubicBezTo>
                  <a:pt x="9261" y="2464"/>
                  <a:pt x="9238" y="2442"/>
                  <a:pt x="9208" y="2425"/>
                </a:cubicBezTo>
                <a:cubicBezTo>
                  <a:pt x="9178" y="2408"/>
                  <a:pt x="9142" y="2396"/>
                  <a:pt x="9101" y="2389"/>
                </a:cubicBezTo>
                <a:cubicBezTo>
                  <a:pt x="9060" y="2382"/>
                  <a:pt x="9015" y="2378"/>
                  <a:pt x="8967" y="2378"/>
                </a:cubicBezTo>
                <a:cubicBezTo>
                  <a:pt x="8949" y="2378"/>
                  <a:pt x="8931" y="2379"/>
                  <a:pt x="8912" y="2379"/>
                </a:cubicBezTo>
                <a:cubicBezTo>
                  <a:pt x="8892" y="2380"/>
                  <a:pt x="8872" y="2381"/>
                  <a:pt x="8853" y="2383"/>
                </a:cubicBezTo>
                <a:cubicBezTo>
                  <a:pt x="8833" y="2384"/>
                  <a:pt x="8813" y="2386"/>
                  <a:pt x="8794" y="2389"/>
                </a:cubicBezTo>
                <a:cubicBezTo>
                  <a:pt x="8775" y="2392"/>
                  <a:pt x="8757" y="2395"/>
                  <a:pt x="8741" y="2398"/>
                </a:cubicBezTo>
                <a:lnTo>
                  <a:pt x="8741" y="3167"/>
                </a:lnTo>
                <a:cubicBezTo>
                  <a:pt x="8773" y="3176"/>
                  <a:pt x="8810" y="3181"/>
                  <a:pt x="8853" y="3184"/>
                </a:cubicBezTo>
                <a:cubicBezTo>
                  <a:pt x="8895" y="3187"/>
                  <a:pt x="8938" y="3188"/>
                  <a:pt x="8980" y="3188"/>
                </a:cubicBezTo>
                <a:cubicBezTo>
                  <a:pt x="9102" y="3188"/>
                  <a:pt x="9193" y="3168"/>
                  <a:pt x="9253" y="3127"/>
                </a:cubicBezTo>
                <a:close/>
                <a:moveTo>
                  <a:pt x="8315" y="2509"/>
                </a:moveTo>
                <a:cubicBezTo>
                  <a:pt x="8339" y="2513"/>
                  <a:pt x="8359" y="2520"/>
                  <a:pt x="8376" y="2530"/>
                </a:cubicBezTo>
                <a:cubicBezTo>
                  <a:pt x="8393" y="2540"/>
                  <a:pt x="8407" y="2554"/>
                  <a:pt x="8416" y="2570"/>
                </a:cubicBezTo>
                <a:cubicBezTo>
                  <a:pt x="8425" y="2587"/>
                  <a:pt x="8429" y="2608"/>
                  <a:pt x="8429" y="2632"/>
                </a:cubicBezTo>
                <a:cubicBezTo>
                  <a:pt x="8429" y="2658"/>
                  <a:pt x="8425" y="2679"/>
                  <a:pt x="8416" y="2696"/>
                </a:cubicBezTo>
                <a:cubicBezTo>
                  <a:pt x="8407" y="2713"/>
                  <a:pt x="8393" y="2726"/>
                  <a:pt x="8375" y="2736"/>
                </a:cubicBezTo>
                <a:cubicBezTo>
                  <a:pt x="8357" y="2746"/>
                  <a:pt x="8335" y="2753"/>
                  <a:pt x="8308" y="2757"/>
                </a:cubicBezTo>
                <a:cubicBezTo>
                  <a:pt x="8282" y="2761"/>
                  <a:pt x="8251" y="2763"/>
                  <a:pt x="8216" y="2763"/>
                </a:cubicBezTo>
                <a:lnTo>
                  <a:pt x="8153" y="2763"/>
                </a:lnTo>
                <a:lnTo>
                  <a:pt x="8153" y="2506"/>
                </a:lnTo>
                <a:cubicBezTo>
                  <a:pt x="8179" y="2504"/>
                  <a:pt x="8207" y="2503"/>
                  <a:pt x="8237" y="2503"/>
                </a:cubicBezTo>
                <a:cubicBezTo>
                  <a:pt x="8266" y="2503"/>
                  <a:pt x="8291" y="2505"/>
                  <a:pt x="8315" y="2509"/>
                </a:cubicBezTo>
                <a:close/>
                <a:moveTo>
                  <a:pt x="8121" y="2382"/>
                </a:moveTo>
                <a:cubicBezTo>
                  <a:pt x="8081" y="2385"/>
                  <a:pt x="8044" y="2390"/>
                  <a:pt x="8009" y="2398"/>
                </a:cubicBezTo>
                <a:lnTo>
                  <a:pt x="8009" y="3179"/>
                </a:lnTo>
                <a:lnTo>
                  <a:pt x="8153" y="3179"/>
                </a:lnTo>
                <a:lnTo>
                  <a:pt x="8153" y="2879"/>
                </a:lnTo>
                <a:lnTo>
                  <a:pt x="8222" y="2879"/>
                </a:lnTo>
                <a:lnTo>
                  <a:pt x="8244" y="2879"/>
                </a:lnTo>
                <a:cubicBezTo>
                  <a:pt x="8252" y="2879"/>
                  <a:pt x="8261" y="2879"/>
                  <a:pt x="8272" y="2878"/>
                </a:cubicBezTo>
                <a:cubicBezTo>
                  <a:pt x="8286" y="2896"/>
                  <a:pt x="8302" y="2917"/>
                  <a:pt x="8319" y="2940"/>
                </a:cubicBezTo>
                <a:cubicBezTo>
                  <a:pt x="8335" y="2964"/>
                  <a:pt x="8352" y="2988"/>
                  <a:pt x="8369" y="3015"/>
                </a:cubicBezTo>
                <a:cubicBezTo>
                  <a:pt x="8387" y="3041"/>
                  <a:pt x="8404" y="3068"/>
                  <a:pt x="8420" y="3096"/>
                </a:cubicBezTo>
                <a:cubicBezTo>
                  <a:pt x="8437" y="3124"/>
                  <a:pt x="8453" y="3151"/>
                  <a:pt x="8467" y="3179"/>
                </a:cubicBezTo>
                <a:lnTo>
                  <a:pt x="8628" y="3179"/>
                </a:lnTo>
                <a:cubicBezTo>
                  <a:pt x="8615" y="3149"/>
                  <a:pt x="8599" y="3119"/>
                  <a:pt x="8582" y="3088"/>
                </a:cubicBezTo>
                <a:cubicBezTo>
                  <a:pt x="8564" y="3057"/>
                  <a:pt x="8546" y="3027"/>
                  <a:pt x="8527" y="2998"/>
                </a:cubicBezTo>
                <a:cubicBezTo>
                  <a:pt x="8508" y="2968"/>
                  <a:pt x="8489" y="2941"/>
                  <a:pt x="8471" y="2916"/>
                </a:cubicBezTo>
                <a:cubicBezTo>
                  <a:pt x="8452" y="2891"/>
                  <a:pt x="8436" y="2869"/>
                  <a:pt x="8421" y="2852"/>
                </a:cubicBezTo>
                <a:cubicBezTo>
                  <a:pt x="8527" y="2814"/>
                  <a:pt x="8580" y="2741"/>
                  <a:pt x="8580" y="2633"/>
                </a:cubicBezTo>
                <a:cubicBezTo>
                  <a:pt x="8580" y="2547"/>
                  <a:pt x="8550" y="2483"/>
                  <a:pt x="8490" y="2441"/>
                </a:cubicBezTo>
                <a:cubicBezTo>
                  <a:pt x="8429" y="2399"/>
                  <a:pt x="8341" y="2378"/>
                  <a:pt x="8227" y="2378"/>
                </a:cubicBezTo>
                <a:cubicBezTo>
                  <a:pt x="8196" y="2378"/>
                  <a:pt x="8160" y="2380"/>
                  <a:pt x="8121" y="2382"/>
                </a:cubicBezTo>
                <a:close/>
                <a:moveTo>
                  <a:pt x="7525" y="2540"/>
                </a:moveTo>
                <a:cubicBezTo>
                  <a:pt x="7542" y="2578"/>
                  <a:pt x="7562" y="2627"/>
                  <a:pt x="7585" y="2686"/>
                </a:cubicBezTo>
                <a:cubicBezTo>
                  <a:pt x="7608" y="2745"/>
                  <a:pt x="7631" y="2808"/>
                  <a:pt x="7656" y="2876"/>
                </a:cubicBezTo>
                <a:lnTo>
                  <a:pt x="7395" y="2876"/>
                </a:lnTo>
                <a:cubicBezTo>
                  <a:pt x="7419" y="2808"/>
                  <a:pt x="7443" y="2745"/>
                  <a:pt x="7465" y="2687"/>
                </a:cubicBezTo>
                <a:cubicBezTo>
                  <a:pt x="7488" y="2629"/>
                  <a:pt x="7508" y="2580"/>
                  <a:pt x="7525" y="2540"/>
                </a:cubicBezTo>
                <a:close/>
                <a:moveTo>
                  <a:pt x="7915" y="3179"/>
                </a:moveTo>
                <a:cubicBezTo>
                  <a:pt x="7885" y="3094"/>
                  <a:pt x="7857" y="3016"/>
                  <a:pt x="7830" y="2944"/>
                </a:cubicBezTo>
                <a:cubicBezTo>
                  <a:pt x="7803" y="2873"/>
                  <a:pt x="7776" y="2805"/>
                  <a:pt x="7751" y="2741"/>
                </a:cubicBezTo>
                <a:cubicBezTo>
                  <a:pt x="7725" y="2677"/>
                  <a:pt x="7700" y="2616"/>
                  <a:pt x="7675" y="2558"/>
                </a:cubicBezTo>
                <a:cubicBezTo>
                  <a:pt x="7649" y="2500"/>
                  <a:pt x="7624" y="2443"/>
                  <a:pt x="7597" y="2386"/>
                </a:cubicBezTo>
                <a:lnTo>
                  <a:pt x="7459" y="2386"/>
                </a:lnTo>
                <a:cubicBezTo>
                  <a:pt x="7433" y="2443"/>
                  <a:pt x="7407" y="2500"/>
                  <a:pt x="7382" y="2558"/>
                </a:cubicBezTo>
                <a:cubicBezTo>
                  <a:pt x="7356" y="2616"/>
                  <a:pt x="7331" y="2677"/>
                  <a:pt x="7306" y="2741"/>
                </a:cubicBezTo>
                <a:cubicBezTo>
                  <a:pt x="7280" y="2805"/>
                  <a:pt x="7254" y="2873"/>
                  <a:pt x="7227" y="2944"/>
                </a:cubicBezTo>
                <a:cubicBezTo>
                  <a:pt x="7201" y="3016"/>
                  <a:pt x="7172" y="3094"/>
                  <a:pt x="7143" y="3179"/>
                </a:cubicBezTo>
                <a:lnTo>
                  <a:pt x="7293" y="3179"/>
                </a:lnTo>
                <a:cubicBezTo>
                  <a:pt x="7303" y="3148"/>
                  <a:pt x="7314" y="3118"/>
                  <a:pt x="7325" y="3087"/>
                </a:cubicBezTo>
                <a:cubicBezTo>
                  <a:pt x="7336" y="3056"/>
                  <a:pt x="7347" y="3024"/>
                  <a:pt x="7358" y="2992"/>
                </a:cubicBezTo>
                <a:lnTo>
                  <a:pt x="7693" y="2992"/>
                </a:lnTo>
                <a:cubicBezTo>
                  <a:pt x="7703" y="3024"/>
                  <a:pt x="7714" y="3056"/>
                  <a:pt x="7726" y="3086"/>
                </a:cubicBezTo>
                <a:cubicBezTo>
                  <a:pt x="7737" y="3117"/>
                  <a:pt x="7749" y="3148"/>
                  <a:pt x="7759" y="3179"/>
                </a:cubicBezTo>
                <a:lnTo>
                  <a:pt x="7915" y="3179"/>
                </a:lnTo>
                <a:close/>
                <a:moveTo>
                  <a:pt x="6600" y="2509"/>
                </a:moveTo>
                <a:cubicBezTo>
                  <a:pt x="6623" y="2513"/>
                  <a:pt x="6644" y="2520"/>
                  <a:pt x="6661" y="2530"/>
                </a:cubicBezTo>
                <a:cubicBezTo>
                  <a:pt x="6678" y="2540"/>
                  <a:pt x="6691" y="2554"/>
                  <a:pt x="6700" y="2570"/>
                </a:cubicBezTo>
                <a:cubicBezTo>
                  <a:pt x="6710" y="2587"/>
                  <a:pt x="6714" y="2608"/>
                  <a:pt x="6714" y="2632"/>
                </a:cubicBezTo>
                <a:cubicBezTo>
                  <a:pt x="6714" y="2658"/>
                  <a:pt x="6710" y="2679"/>
                  <a:pt x="6700" y="2696"/>
                </a:cubicBezTo>
                <a:cubicBezTo>
                  <a:pt x="6691" y="2713"/>
                  <a:pt x="6678" y="2726"/>
                  <a:pt x="6660" y="2736"/>
                </a:cubicBezTo>
                <a:cubicBezTo>
                  <a:pt x="6642" y="2746"/>
                  <a:pt x="6620" y="2753"/>
                  <a:pt x="6593" y="2757"/>
                </a:cubicBezTo>
                <a:cubicBezTo>
                  <a:pt x="6566" y="2761"/>
                  <a:pt x="6535" y="2763"/>
                  <a:pt x="6500" y="2763"/>
                </a:cubicBezTo>
                <a:lnTo>
                  <a:pt x="6437" y="2763"/>
                </a:lnTo>
                <a:lnTo>
                  <a:pt x="6437" y="2506"/>
                </a:lnTo>
                <a:cubicBezTo>
                  <a:pt x="6463" y="2504"/>
                  <a:pt x="6491" y="2503"/>
                  <a:pt x="6522" y="2503"/>
                </a:cubicBezTo>
                <a:cubicBezTo>
                  <a:pt x="6550" y="2503"/>
                  <a:pt x="6576" y="2505"/>
                  <a:pt x="6600" y="2509"/>
                </a:cubicBezTo>
                <a:close/>
                <a:moveTo>
                  <a:pt x="6405" y="2382"/>
                </a:moveTo>
                <a:cubicBezTo>
                  <a:pt x="6366" y="2385"/>
                  <a:pt x="6328" y="2390"/>
                  <a:pt x="6293" y="2398"/>
                </a:cubicBezTo>
                <a:lnTo>
                  <a:pt x="6293" y="3179"/>
                </a:lnTo>
                <a:lnTo>
                  <a:pt x="6437" y="3179"/>
                </a:lnTo>
                <a:lnTo>
                  <a:pt x="6437" y="2879"/>
                </a:lnTo>
                <a:lnTo>
                  <a:pt x="6507" y="2879"/>
                </a:lnTo>
                <a:lnTo>
                  <a:pt x="6529" y="2879"/>
                </a:lnTo>
                <a:cubicBezTo>
                  <a:pt x="6536" y="2879"/>
                  <a:pt x="6546" y="2879"/>
                  <a:pt x="6556" y="2878"/>
                </a:cubicBezTo>
                <a:cubicBezTo>
                  <a:pt x="6571" y="2896"/>
                  <a:pt x="6586" y="2917"/>
                  <a:pt x="6603" y="2940"/>
                </a:cubicBezTo>
                <a:cubicBezTo>
                  <a:pt x="6620" y="2964"/>
                  <a:pt x="6637" y="2988"/>
                  <a:pt x="6654" y="3015"/>
                </a:cubicBezTo>
                <a:cubicBezTo>
                  <a:pt x="6671" y="3041"/>
                  <a:pt x="6688" y="3068"/>
                  <a:pt x="6705" y="3096"/>
                </a:cubicBezTo>
                <a:cubicBezTo>
                  <a:pt x="6722" y="3124"/>
                  <a:pt x="6737" y="3151"/>
                  <a:pt x="6752" y="3179"/>
                </a:cubicBezTo>
                <a:lnTo>
                  <a:pt x="6913" y="3179"/>
                </a:lnTo>
                <a:cubicBezTo>
                  <a:pt x="6899" y="3149"/>
                  <a:pt x="6884" y="3119"/>
                  <a:pt x="6866" y="3088"/>
                </a:cubicBezTo>
                <a:cubicBezTo>
                  <a:pt x="6849" y="3057"/>
                  <a:pt x="6830" y="3027"/>
                  <a:pt x="6811" y="2998"/>
                </a:cubicBezTo>
                <a:cubicBezTo>
                  <a:pt x="6792" y="2968"/>
                  <a:pt x="6774" y="2941"/>
                  <a:pt x="6755" y="2916"/>
                </a:cubicBezTo>
                <a:cubicBezTo>
                  <a:pt x="6737" y="2891"/>
                  <a:pt x="6721" y="2869"/>
                  <a:pt x="6706" y="2852"/>
                </a:cubicBezTo>
                <a:cubicBezTo>
                  <a:pt x="6812" y="2814"/>
                  <a:pt x="6865" y="2741"/>
                  <a:pt x="6865" y="2633"/>
                </a:cubicBezTo>
                <a:cubicBezTo>
                  <a:pt x="6865" y="2547"/>
                  <a:pt x="6835" y="2483"/>
                  <a:pt x="6774" y="2441"/>
                </a:cubicBezTo>
                <a:cubicBezTo>
                  <a:pt x="6714" y="2399"/>
                  <a:pt x="6626" y="2378"/>
                  <a:pt x="6512" y="2378"/>
                </a:cubicBezTo>
                <a:cubicBezTo>
                  <a:pt x="6480" y="2378"/>
                  <a:pt x="6445" y="2380"/>
                  <a:pt x="6405" y="2382"/>
                </a:cubicBezTo>
                <a:close/>
                <a:moveTo>
                  <a:pt x="6157" y="3179"/>
                </a:moveTo>
                <a:lnTo>
                  <a:pt x="6157" y="3056"/>
                </a:lnTo>
                <a:lnTo>
                  <a:pt x="5765" y="3056"/>
                </a:lnTo>
                <a:lnTo>
                  <a:pt x="5765" y="2824"/>
                </a:lnTo>
                <a:lnTo>
                  <a:pt x="6089" y="2824"/>
                </a:lnTo>
                <a:lnTo>
                  <a:pt x="6089" y="2704"/>
                </a:lnTo>
                <a:lnTo>
                  <a:pt x="5765" y="2704"/>
                </a:lnTo>
                <a:lnTo>
                  <a:pt x="5765" y="2509"/>
                </a:lnTo>
                <a:lnTo>
                  <a:pt x="6129" y="2509"/>
                </a:lnTo>
                <a:lnTo>
                  <a:pt x="6129" y="2386"/>
                </a:lnTo>
                <a:lnTo>
                  <a:pt x="5620" y="2386"/>
                </a:lnTo>
                <a:lnTo>
                  <a:pt x="5620" y="3179"/>
                </a:lnTo>
                <a:lnTo>
                  <a:pt x="6157" y="3179"/>
                </a:lnTo>
                <a:close/>
                <a:moveTo>
                  <a:pt x="4960" y="2506"/>
                </a:moveTo>
                <a:cubicBezTo>
                  <a:pt x="4978" y="2504"/>
                  <a:pt x="5009" y="2503"/>
                  <a:pt x="5051" y="2503"/>
                </a:cubicBezTo>
                <a:cubicBezTo>
                  <a:pt x="5149" y="2503"/>
                  <a:pt x="5221" y="2527"/>
                  <a:pt x="5267" y="2575"/>
                </a:cubicBezTo>
                <a:cubicBezTo>
                  <a:pt x="5314" y="2623"/>
                  <a:pt x="5337" y="2692"/>
                  <a:pt x="5337" y="2782"/>
                </a:cubicBezTo>
                <a:cubicBezTo>
                  <a:pt x="5337" y="2870"/>
                  <a:pt x="5313" y="2939"/>
                  <a:pt x="5266" y="2988"/>
                </a:cubicBezTo>
                <a:cubicBezTo>
                  <a:pt x="5218" y="3038"/>
                  <a:pt x="5146" y="3062"/>
                  <a:pt x="5049" y="3062"/>
                </a:cubicBezTo>
                <a:cubicBezTo>
                  <a:pt x="5025" y="3062"/>
                  <a:pt x="5007" y="3062"/>
                  <a:pt x="4993" y="3062"/>
                </a:cubicBezTo>
                <a:cubicBezTo>
                  <a:pt x="4979" y="3061"/>
                  <a:pt x="4968" y="3061"/>
                  <a:pt x="4960" y="3060"/>
                </a:cubicBezTo>
                <a:lnTo>
                  <a:pt x="4960" y="2506"/>
                </a:lnTo>
                <a:close/>
                <a:moveTo>
                  <a:pt x="5456" y="2601"/>
                </a:moveTo>
                <a:cubicBezTo>
                  <a:pt x="5435" y="2550"/>
                  <a:pt x="5404" y="2508"/>
                  <a:pt x="5365" y="2475"/>
                </a:cubicBezTo>
                <a:cubicBezTo>
                  <a:pt x="5326" y="2442"/>
                  <a:pt x="5279" y="2417"/>
                  <a:pt x="5224" y="2402"/>
                </a:cubicBezTo>
                <a:cubicBezTo>
                  <a:pt x="5169" y="2386"/>
                  <a:pt x="5108" y="2378"/>
                  <a:pt x="5042" y="2378"/>
                </a:cubicBezTo>
                <a:cubicBezTo>
                  <a:pt x="5010" y="2378"/>
                  <a:pt x="4973" y="2379"/>
                  <a:pt x="4932" y="2382"/>
                </a:cubicBezTo>
                <a:cubicBezTo>
                  <a:pt x="4891" y="2384"/>
                  <a:pt x="4852" y="2389"/>
                  <a:pt x="4816" y="2398"/>
                </a:cubicBezTo>
                <a:lnTo>
                  <a:pt x="4816" y="3167"/>
                </a:lnTo>
                <a:cubicBezTo>
                  <a:pt x="4852" y="3176"/>
                  <a:pt x="4891" y="3181"/>
                  <a:pt x="4931" y="3184"/>
                </a:cubicBezTo>
                <a:cubicBezTo>
                  <a:pt x="4971" y="3187"/>
                  <a:pt x="5008" y="3188"/>
                  <a:pt x="5040" y="3188"/>
                </a:cubicBezTo>
                <a:cubicBezTo>
                  <a:pt x="5107" y="3188"/>
                  <a:pt x="5168" y="3180"/>
                  <a:pt x="5223" y="3163"/>
                </a:cubicBezTo>
                <a:cubicBezTo>
                  <a:pt x="5279" y="3147"/>
                  <a:pt x="5326" y="3122"/>
                  <a:pt x="5365" y="3088"/>
                </a:cubicBezTo>
                <a:cubicBezTo>
                  <a:pt x="5404" y="3054"/>
                  <a:pt x="5435" y="3012"/>
                  <a:pt x="5456" y="2961"/>
                </a:cubicBezTo>
                <a:cubicBezTo>
                  <a:pt x="5477" y="2910"/>
                  <a:pt x="5488" y="2851"/>
                  <a:pt x="5488" y="2782"/>
                </a:cubicBezTo>
                <a:cubicBezTo>
                  <a:pt x="5488" y="2712"/>
                  <a:pt x="5477" y="2651"/>
                  <a:pt x="5456" y="2601"/>
                </a:cubicBezTo>
                <a:close/>
                <a:moveTo>
                  <a:pt x="12384" y="1088"/>
                </a:moveTo>
                <a:cubicBezTo>
                  <a:pt x="12399" y="1074"/>
                  <a:pt x="12406" y="1056"/>
                  <a:pt x="12406" y="1032"/>
                </a:cubicBezTo>
                <a:cubicBezTo>
                  <a:pt x="12406" y="1008"/>
                  <a:pt x="12399" y="990"/>
                  <a:pt x="12384" y="975"/>
                </a:cubicBezTo>
                <a:cubicBezTo>
                  <a:pt x="12368" y="961"/>
                  <a:pt x="12350" y="954"/>
                  <a:pt x="12330" y="954"/>
                </a:cubicBezTo>
                <a:cubicBezTo>
                  <a:pt x="12309" y="954"/>
                  <a:pt x="12291" y="961"/>
                  <a:pt x="12275" y="975"/>
                </a:cubicBezTo>
                <a:cubicBezTo>
                  <a:pt x="12260" y="990"/>
                  <a:pt x="12252" y="1008"/>
                  <a:pt x="12252" y="1032"/>
                </a:cubicBezTo>
                <a:cubicBezTo>
                  <a:pt x="12252" y="1056"/>
                  <a:pt x="12260" y="1074"/>
                  <a:pt x="12275" y="1088"/>
                </a:cubicBezTo>
                <a:cubicBezTo>
                  <a:pt x="12291" y="1102"/>
                  <a:pt x="12309" y="1109"/>
                  <a:pt x="12330" y="1109"/>
                </a:cubicBezTo>
                <a:cubicBezTo>
                  <a:pt x="12350" y="1109"/>
                  <a:pt x="12368" y="1102"/>
                  <a:pt x="12384" y="1088"/>
                </a:cubicBezTo>
                <a:close/>
                <a:moveTo>
                  <a:pt x="12213" y="1347"/>
                </a:moveTo>
                <a:cubicBezTo>
                  <a:pt x="12229" y="1385"/>
                  <a:pt x="12249" y="1434"/>
                  <a:pt x="12272" y="1493"/>
                </a:cubicBezTo>
                <a:cubicBezTo>
                  <a:pt x="12295" y="1552"/>
                  <a:pt x="12319" y="1615"/>
                  <a:pt x="12343" y="1683"/>
                </a:cubicBezTo>
                <a:lnTo>
                  <a:pt x="12082" y="1683"/>
                </a:lnTo>
                <a:cubicBezTo>
                  <a:pt x="12107" y="1615"/>
                  <a:pt x="12130" y="1552"/>
                  <a:pt x="12153" y="1494"/>
                </a:cubicBezTo>
                <a:cubicBezTo>
                  <a:pt x="12175" y="1436"/>
                  <a:pt x="12195" y="1387"/>
                  <a:pt x="12213" y="1347"/>
                </a:cubicBezTo>
                <a:close/>
                <a:moveTo>
                  <a:pt x="12147" y="1088"/>
                </a:moveTo>
                <a:cubicBezTo>
                  <a:pt x="12163" y="1074"/>
                  <a:pt x="12171" y="1056"/>
                  <a:pt x="12171" y="1032"/>
                </a:cubicBezTo>
                <a:cubicBezTo>
                  <a:pt x="12171" y="1008"/>
                  <a:pt x="12163" y="990"/>
                  <a:pt x="12147" y="975"/>
                </a:cubicBezTo>
                <a:cubicBezTo>
                  <a:pt x="12132" y="961"/>
                  <a:pt x="12114" y="954"/>
                  <a:pt x="12093" y="954"/>
                </a:cubicBezTo>
                <a:cubicBezTo>
                  <a:pt x="12073" y="954"/>
                  <a:pt x="12055" y="961"/>
                  <a:pt x="12039" y="975"/>
                </a:cubicBezTo>
                <a:cubicBezTo>
                  <a:pt x="12024" y="990"/>
                  <a:pt x="12016" y="1008"/>
                  <a:pt x="12016" y="1032"/>
                </a:cubicBezTo>
                <a:cubicBezTo>
                  <a:pt x="12016" y="1056"/>
                  <a:pt x="12024" y="1074"/>
                  <a:pt x="12039" y="1088"/>
                </a:cubicBezTo>
                <a:cubicBezTo>
                  <a:pt x="12055" y="1102"/>
                  <a:pt x="12073" y="1109"/>
                  <a:pt x="12093" y="1109"/>
                </a:cubicBezTo>
                <a:cubicBezTo>
                  <a:pt x="12114" y="1109"/>
                  <a:pt x="12132" y="1102"/>
                  <a:pt x="12147" y="1088"/>
                </a:cubicBezTo>
                <a:close/>
                <a:moveTo>
                  <a:pt x="12602" y="1986"/>
                </a:moveTo>
                <a:cubicBezTo>
                  <a:pt x="12572" y="1901"/>
                  <a:pt x="12544" y="1823"/>
                  <a:pt x="12517" y="1751"/>
                </a:cubicBezTo>
                <a:cubicBezTo>
                  <a:pt x="12490" y="1680"/>
                  <a:pt x="12463" y="1612"/>
                  <a:pt x="12438" y="1548"/>
                </a:cubicBezTo>
                <a:cubicBezTo>
                  <a:pt x="12412" y="1484"/>
                  <a:pt x="12387" y="1423"/>
                  <a:pt x="12362" y="1365"/>
                </a:cubicBezTo>
                <a:cubicBezTo>
                  <a:pt x="12337" y="1307"/>
                  <a:pt x="12311" y="1250"/>
                  <a:pt x="12284" y="1193"/>
                </a:cubicBezTo>
                <a:lnTo>
                  <a:pt x="12147" y="1193"/>
                </a:lnTo>
                <a:cubicBezTo>
                  <a:pt x="12120" y="1250"/>
                  <a:pt x="12094" y="1307"/>
                  <a:pt x="12069" y="1365"/>
                </a:cubicBezTo>
                <a:cubicBezTo>
                  <a:pt x="12044" y="1423"/>
                  <a:pt x="12018" y="1484"/>
                  <a:pt x="11993" y="1548"/>
                </a:cubicBezTo>
                <a:cubicBezTo>
                  <a:pt x="11967" y="1612"/>
                  <a:pt x="11941" y="1680"/>
                  <a:pt x="11915" y="1751"/>
                </a:cubicBezTo>
                <a:cubicBezTo>
                  <a:pt x="11888" y="1823"/>
                  <a:pt x="11860" y="1901"/>
                  <a:pt x="11830" y="1986"/>
                </a:cubicBezTo>
                <a:lnTo>
                  <a:pt x="11980" y="1986"/>
                </a:lnTo>
                <a:cubicBezTo>
                  <a:pt x="11991" y="1955"/>
                  <a:pt x="12001" y="1925"/>
                  <a:pt x="12013" y="1894"/>
                </a:cubicBezTo>
                <a:cubicBezTo>
                  <a:pt x="12024" y="1863"/>
                  <a:pt x="12035" y="1832"/>
                  <a:pt x="12045" y="1800"/>
                </a:cubicBezTo>
                <a:lnTo>
                  <a:pt x="12380" y="1800"/>
                </a:lnTo>
                <a:cubicBezTo>
                  <a:pt x="12391" y="1832"/>
                  <a:pt x="12402" y="1863"/>
                  <a:pt x="12413" y="1893"/>
                </a:cubicBezTo>
                <a:cubicBezTo>
                  <a:pt x="12425" y="1924"/>
                  <a:pt x="12436" y="1955"/>
                  <a:pt x="12447" y="1986"/>
                </a:cubicBezTo>
                <a:lnTo>
                  <a:pt x="12602" y="1986"/>
                </a:lnTo>
                <a:close/>
                <a:moveTo>
                  <a:pt x="11255" y="1193"/>
                </a:moveTo>
                <a:lnTo>
                  <a:pt x="11255" y="1318"/>
                </a:lnTo>
                <a:lnTo>
                  <a:pt x="11498" y="1318"/>
                </a:lnTo>
                <a:lnTo>
                  <a:pt x="11498" y="1986"/>
                </a:lnTo>
                <a:lnTo>
                  <a:pt x="11644" y="1986"/>
                </a:lnTo>
                <a:lnTo>
                  <a:pt x="11644" y="1318"/>
                </a:lnTo>
                <a:lnTo>
                  <a:pt x="11887" y="1318"/>
                </a:lnTo>
                <a:lnTo>
                  <a:pt x="11887" y="1193"/>
                </a:lnTo>
                <a:lnTo>
                  <a:pt x="11255" y="1193"/>
                </a:lnTo>
                <a:close/>
                <a:moveTo>
                  <a:pt x="10999" y="1986"/>
                </a:moveTo>
                <a:lnTo>
                  <a:pt x="11143" y="1986"/>
                </a:lnTo>
                <a:lnTo>
                  <a:pt x="11143" y="1193"/>
                </a:lnTo>
                <a:lnTo>
                  <a:pt x="10999" y="1193"/>
                </a:lnTo>
                <a:lnTo>
                  <a:pt x="10999" y="1986"/>
                </a:lnTo>
                <a:close/>
                <a:moveTo>
                  <a:pt x="10555" y="1861"/>
                </a:moveTo>
                <a:lnTo>
                  <a:pt x="10555" y="1193"/>
                </a:lnTo>
                <a:lnTo>
                  <a:pt x="10411" y="1193"/>
                </a:lnTo>
                <a:lnTo>
                  <a:pt x="10411" y="1986"/>
                </a:lnTo>
                <a:lnTo>
                  <a:pt x="10912" y="1986"/>
                </a:lnTo>
                <a:lnTo>
                  <a:pt x="10912" y="1861"/>
                </a:lnTo>
                <a:lnTo>
                  <a:pt x="10555" y="1861"/>
                </a:lnTo>
                <a:close/>
                <a:moveTo>
                  <a:pt x="9926" y="1347"/>
                </a:moveTo>
                <a:cubicBezTo>
                  <a:pt x="9943" y="1385"/>
                  <a:pt x="9963" y="1434"/>
                  <a:pt x="9985" y="1493"/>
                </a:cubicBezTo>
                <a:cubicBezTo>
                  <a:pt x="10008" y="1552"/>
                  <a:pt x="10032" y="1615"/>
                  <a:pt x="10056" y="1683"/>
                </a:cubicBezTo>
                <a:lnTo>
                  <a:pt x="9796" y="1683"/>
                </a:lnTo>
                <a:cubicBezTo>
                  <a:pt x="9820" y="1615"/>
                  <a:pt x="9843" y="1552"/>
                  <a:pt x="9866" y="1494"/>
                </a:cubicBezTo>
                <a:cubicBezTo>
                  <a:pt x="9888" y="1436"/>
                  <a:pt x="9908" y="1387"/>
                  <a:pt x="9926" y="1347"/>
                </a:cubicBezTo>
                <a:close/>
                <a:moveTo>
                  <a:pt x="10315" y="1986"/>
                </a:moveTo>
                <a:cubicBezTo>
                  <a:pt x="10286" y="1901"/>
                  <a:pt x="10257" y="1823"/>
                  <a:pt x="10230" y="1751"/>
                </a:cubicBezTo>
                <a:cubicBezTo>
                  <a:pt x="10203" y="1680"/>
                  <a:pt x="10177" y="1612"/>
                  <a:pt x="10151" y="1548"/>
                </a:cubicBezTo>
                <a:cubicBezTo>
                  <a:pt x="10126" y="1484"/>
                  <a:pt x="10100" y="1423"/>
                  <a:pt x="10075" y="1365"/>
                </a:cubicBezTo>
                <a:cubicBezTo>
                  <a:pt x="10050" y="1307"/>
                  <a:pt x="10024" y="1250"/>
                  <a:pt x="9997" y="1193"/>
                </a:cubicBezTo>
                <a:lnTo>
                  <a:pt x="9860" y="1193"/>
                </a:lnTo>
                <a:cubicBezTo>
                  <a:pt x="9833" y="1250"/>
                  <a:pt x="9807" y="1307"/>
                  <a:pt x="9782" y="1365"/>
                </a:cubicBezTo>
                <a:cubicBezTo>
                  <a:pt x="9757" y="1423"/>
                  <a:pt x="9732" y="1484"/>
                  <a:pt x="9706" y="1548"/>
                </a:cubicBezTo>
                <a:cubicBezTo>
                  <a:pt x="9681" y="1612"/>
                  <a:pt x="9655" y="1680"/>
                  <a:pt x="9628" y="1751"/>
                </a:cubicBezTo>
                <a:cubicBezTo>
                  <a:pt x="9601" y="1823"/>
                  <a:pt x="9573" y="1901"/>
                  <a:pt x="9543" y="1986"/>
                </a:cubicBezTo>
                <a:lnTo>
                  <a:pt x="9693" y="1986"/>
                </a:lnTo>
                <a:cubicBezTo>
                  <a:pt x="9704" y="1955"/>
                  <a:pt x="9715" y="1925"/>
                  <a:pt x="9726" y="1894"/>
                </a:cubicBezTo>
                <a:cubicBezTo>
                  <a:pt x="9737" y="1863"/>
                  <a:pt x="9748" y="1832"/>
                  <a:pt x="9759" y="1800"/>
                </a:cubicBezTo>
                <a:lnTo>
                  <a:pt x="10093" y="1800"/>
                </a:lnTo>
                <a:cubicBezTo>
                  <a:pt x="10104" y="1832"/>
                  <a:pt x="10115" y="1863"/>
                  <a:pt x="10127" y="1893"/>
                </a:cubicBezTo>
                <a:cubicBezTo>
                  <a:pt x="10138" y="1924"/>
                  <a:pt x="10149" y="1955"/>
                  <a:pt x="10160" y="1986"/>
                </a:cubicBezTo>
                <a:lnTo>
                  <a:pt x="10315" y="1986"/>
                </a:lnTo>
                <a:close/>
                <a:moveTo>
                  <a:pt x="9320" y="1980"/>
                </a:moveTo>
                <a:cubicBezTo>
                  <a:pt x="9360" y="1964"/>
                  <a:pt x="9393" y="1942"/>
                  <a:pt x="9418" y="1914"/>
                </a:cubicBezTo>
                <a:cubicBezTo>
                  <a:pt x="9444" y="1886"/>
                  <a:pt x="9463" y="1853"/>
                  <a:pt x="9475" y="1814"/>
                </a:cubicBezTo>
                <a:cubicBezTo>
                  <a:pt x="9488" y="1776"/>
                  <a:pt x="9494" y="1734"/>
                  <a:pt x="9494" y="1689"/>
                </a:cubicBezTo>
                <a:lnTo>
                  <a:pt x="9494" y="1193"/>
                </a:lnTo>
                <a:lnTo>
                  <a:pt x="9349" y="1193"/>
                </a:lnTo>
                <a:lnTo>
                  <a:pt x="9349" y="1675"/>
                </a:lnTo>
                <a:cubicBezTo>
                  <a:pt x="9349" y="1711"/>
                  <a:pt x="9345" y="1741"/>
                  <a:pt x="9337" y="1767"/>
                </a:cubicBezTo>
                <a:cubicBezTo>
                  <a:pt x="9329" y="1792"/>
                  <a:pt x="9317" y="1813"/>
                  <a:pt x="9303" y="1829"/>
                </a:cubicBezTo>
                <a:cubicBezTo>
                  <a:pt x="9288" y="1845"/>
                  <a:pt x="9270" y="1857"/>
                  <a:pt x="9249" y="1865"/>
                </a:cubicBezTo>
                <a:cubicBezTo>
                  <a:pt x="9229" y="1872"/>
                  <a:pt x="9206" y="1876"/>
                  <a:pt x="9181" y="1876"/>
                </a:cubicBezTo>
                <a:cubicBezTo>
                  <a:pt x="9156" y="1876"/>
                  <a:pt x="9133" y="1872"/>
                  <a:pt x="9113" y="1865"/>
                </a:cubicBezTo>
                <a:cubicBezTo>
                  <a:pt x="9093" y="1857"/>
                  <a:pt x="9075" y="1845"/>
                  <a:pt x="9060" y="1829"/>
                </a:cubicBezTo>
                <a:cubicBezTo>
                  <a:pt x="9045" y="1813"/>
                  <a:pt x="9034" y="1792"/>
                  <a:pt x="9026" y="1767"/>
                </a:cubicBezTo>
                <a:cubicBezTo>
                  <a:pt x="9018" y="1741"/>
                  <a:pt x="9014" y="1711"/>
                  <a:pt x="9014" y="1675"/>
                </a:cubicBezTo>
                <a:lnTo>
                  <a:pt x="9014" y="1193"/>
                </a:lnTo>
                <a:lnTo>
                  <a:pt x="8869" y="1193"/>
                </a:lnTo>
                <a:lnTo>
                  <a:pt x="8869" y="1689"/>
                </a:lnTo>
                <a:cubicBezTo>
                  <a:pt x="8869" y="1734"/>
                  <a:pt x="8875" y="1776"/>
                  <a:pt x="8887" y="1814"/>
                </a:cubicBezTo>
                <a:cubicBezTo>
                  <a:pt x="8899" y="1853"/>
                  <a:pt x="8918" y="1886"/>
                  <a:pt x="8943" y="1914"/>
                </a:cubicBezTo>
                <a:cubicBezTo>
                  <a:pt x="8969" y="1942"/>
                  <a:pt x="9001" y="1964"/>
                  <a:pt x="9040" y="1980"/>
                </a:cubicBezTo>
                <a:cubicBezTo>
                  <a:pt x="9079" y="1995"/>
                  <a:pt x="9126" y="2003"/>
                  <a:pt x="9180" y="2003"/>
                </a:cubicBezTo>
                <a:cubicBezTo>
                  <a:pt x="9234" y="2003"/>
                  <a:pt x="9281" y="1995"/>
                  <a:pt x="9320" y="1980"/>
                </a:cubicBezTo>
                <a:close/>
                <a:moveTo>
                  <a:pt x="8120" y="1471"/>
                </a:moveTo>
                <a:cubicBezTo>
                  <a:pt x="8131" y="1436"/>
                  <a:pt x="8146" y="1406"/>
                  <a:pt x="8166" y="1381"/>
                </a:cubicBezTo>
                <a:cubicBezTo>
                  <a:pt x="8187" y="1356"/>
                  <a:pt x="8211" y="1336"/>
                  <a:pt x="8240" y="1323"/>
                </a:cubicBezTo>
                <a:cubicBezTo>
                  <a:pt x="8269" y="1309"/>
                  <a:pt x="8302" y="1302"/>
                  <a:pt x="8339" y="1302"/>
                </a:cubicBezTo>
                <a:cubicBezTo>
                  <a:pt x="8374" y="1302"/>
                  <a:pt x="8407" y="1309"/>
                  <a:pt x="8436" y="1323"/>
                </a:cubicBezTo>
                <a:cubicBezTo>
                  <a:pt x="8465" y="1336"/>
                  <a:pt x="8489" y="1356"/>
                  <a:pt x="8510" y="1380"/>
                </a:cubicBezTo>
                <a:cubicBezTo>
                  <a:pt x="8530" y="1405"/>
                  <a:pt x="8545" y="1435"/>
                  <a:pt x="8556" y="1471"/>
                </a:cubicBezTo>
                <a:cubicBezTo>
                  <a:pt x="8567" y="1506"/>
                  <a:pt x="8572" y="1546"/>
                  <a:pt x="8572" y="1589"/>
                </a:cubicBezTo>
                <a:cubicBezTo>
                  <a:pt x="8572" y="1633"/>
                  <a:pt x="8567" y="1672"/>
                  <a:pt x="8556" y="1707"/>
                </a:cubicBezTo>
                <a:cubicBezTo>
                  <a:pt x="8545" y="1743"/>
                  <a:pt x="8530" y="1773"/>
                  <a:pt x="8510" y="1798"/>
                </a:cubicBezTo>
                <a:cubicBezTo>
                  <a:pt x="8489" y="1823"/>
                  <a:pt x="8465" y="1842"/>
                  <a:pt x="8436" y="1856"/>
                </a:cubicBezTo>
                <a:cubicBezTo>
                  <a:pt x="8407" y="1869"/>
                  <a:pt x="8374" y="1876"/>
                  <a:pt x="8339" y="1876"/>
                </a:cubicBezTo>
                <a:cubicBezTo>
                  <a:pt x="8302" y="1876"/>
                  <a:pt x="8269" y="1869"/>
                  <a:pt x="8240" y="1856"/>
                </a:cubicBezTo>
                <a:cubicBezTo>
                  <a:pt x="8211" y="1842"/>
                  <a:pt x="8187" y="1823"/>
                  <a:pt x="8166" y="1798"/>
                </a:cubicBezTo>
                <a:cubicBezTo>
                  <a:pt x="8146" y="1773"/>
                  <a:pt x="8131" y="1743"/>
                  <a:pt x="8120" y="1707"/>
                </a:cubicBezTo>
                <a:cubicBezTo>
                  <a:pt x="8109" y="1672"/>
                  <a:pt x="8104" y="1633"/>
                  <a:pt x="8104" y="1589"/>
                </a:cubicBezTo>
                <a:cubicBezTo>
                  <a:pt x="8104" y="1546"/>
                  <a:pt x="8109" y="1506"/>
                  <a:pt x="8120" y="1471"/>
                </a:cubicBezTo>
                <a:close/>
                <a:moveTo>
                  <a:pt x="8692" y="1410"/>
                </a:moveTo>
                <a:cubicBezTo>
                  <a:pt x="8671" y="1359"/>
                  <a:pt x="8644" y="1315"/>
                  <a:pt x="8609" y="1280"/>
                </a:cubicBezTo>
                <a:cubicBezTo>
                  <a:pt x="8574" y="1245"/>
                  <a:pt x="8534" y="1219"/>
                  <a:pt x="8487" y="1201"/>
                </a:cubicBezTo>
                <a:cubicBezTo>
                  <a:pt x="8441" y="1184"/>
                  <a:pt x="8391" y="1175"/>
                  <a:pt x="8340" y="1175"/>
                </a:cubicBezTo>
                <a:cubicBezTo>
                  <a:pt x="8288" y="1175"/>
                  <a:pt x="8239" y="1184"/>
                  <a:pt x="8192" y="1201"/>
                </a:cubicBezTo>
                <a:cubicBezTo>
                  <a:pt x="8146" y="1219"/>
                  <a:pt x="8105" y="1245"/>
                  <a:pt x="8069" y="1280"/>
                </a:cubicBezTo>
                <a:cubicBezTo>
                  <a:pt x="8034" y="1315"/>
                  <a:pt x="8006" y="1359"/>
                  <a:pt x="7985" y="1410"/>
                </a:cubicBezTo>
                <a:cubicBezTo>
                  <a:pt x="7965" y="1462"/>
                  <a:pt x="7954" y="1521"/>
                  <a:pt x="7954" y="1589"/>
                </a:cubicBezTo>
                <a:cubicBezTo>
                  <a:pt x="7954" y="1652"/>
                  <a:pt x="7963" y="1708"/>
                  <a:pt x="7981" y="1757"/>
                </a:cubicBezTo>
                <a:cubicBezTo>
                  <a:pt x="7998" y="1806"/>
                  <a:pt x="8022" y="1848"/>
                  <a:pt x="8053" y="1882"/>
                </a:cubicBezTo>
                <a:cubicBezTo>
                  <a:pt x="8083" y="1916"/>
                  <a:pt x="8119" y="1943"/>
                  <a:pt x="8160" y="1963"/>
                </a:cubicBezTo>
                <a:cubicBezTo>
                  <a:pt x="8200" y="1983"/>
                  <a:pt x="8244" y="1995"/>
                  <a:pt x="8292" y="2000"/>
                </a:cubicBezTo>
                <a:cubicBezTo>
                  <a:pt x="8308" y="2065"/>
                  <a:pt x="8345" y="2113"/>
                  <a:pt x="8403" y="2143"/>
                </a:cubicBezTo>
                <a:cubicBezTo>
                  <a:pt x="8461" y="2173"/>
                  <a:pt x="8539" y="2192"/>
                  <a:pt x="8637" y="2200"/>
                </a:cubicBezTo>
                <a:lnTo>
                  <a:pt x="8669" y="2091"/>
                </a:lnTo>
                <a:cubicBezTo>
                  <a:pt x="8639" y="2089"/>
                  <a:pt x="8611" y="2085"/>
                  <a:pt x="8584" y="2080"/>
                </a:cubicBezTo>
                <a:cubicBezTo>
                  <a:pt x="8557" y="2075"/>
                  <a:pt x="8533" y="2069"/>
                  <a:pt x="8512" y="2061"/>
                </a:cubicBezTo>
                <a:cubicBezTo>
                  <a:pt x="8491" y="2054"/>
                  <a:pt x="8474" y="2044"/>
                  <a:pt x="8460" y="2033"/>
                </a:cubicBezTo>
                <a:cubicBezTo>
                  <a:pt x="8446" y="2021"/>
                  <a:pt x="8438" y="2008"/>
                  <a:pt x="8436" y="1992"/>
                </a:cubicBezTo>
                <a:cubicBezTo>
                  <a:pt x="8477" y="1982"/>
                  <a:pt x="8515" y="1967"/>
                  <a:pt x="8550" y="1946"/>
                </a:cubicBezTo>
                <a:cubicBezTo>
                  <a:pt x="8584" y="1925"/>
                  <a:pt x="8615" y="1897"/>
                  <a:pt x="8641" y="1863"/>
                </a:cubicBezTo>
                <a:cubicBezTo>
                  <a:pt x="8666" y="1829"/>
                  <a:pt x="8687" y="1789"/>
                  <a:pt x="8701" y="1743"/>
                </a:cubicBezTo>
                <a:cubicBezTo>
                  <a:pt x="8716" y="1698"/>
                  <a:pt x="8723" y="1646"/>
                  <a:pt x="8723" y="1589"/>
                </a:cubicBezTo>
                <a:cubicBezTo>
                  <a:pt x="8723" y="1521"/>
                  <a:pt x="8713" y="1462"/>
                  <a:pt x="8692" y="1410"/>
                </a:cubicBezTo>
                <a:close/>
                <a:moveTo>
                  <a:pt x="7599" y="1986"/>
                </a:moveTo>
                <a:lnTo>
                  <a:pt x="7599" y="1864"/>
                </a:lnTo>
                <a:lnTo>
                  <a:pt x="7206" y="1864"/>
                </a:lnTo>
                <a:lnTo>
                  <a:pt x="7206" y="1631"/>
                </a:lnTo>
                <a:lnTo>
                  <a:pt x="7531" y="1631"/>
                </a:lnTo>
                <a:lnTo>
                  <a:pt x="7531" y="1511"/>
                </a:lnTo>
                <a:lnTo>
                  <a:pt x="7206" y="1511"/>
                </a:lnTo>
                <a:lnTo>
                  <a:pt x="7206" y="1316"/>
                </a:lnTo>
                <a:lnTo>
                  <a:pt x="7571" y="1316"/>
                </a:lnTo>
                <a:lnTo>
                  <a:pt x="7571" y="1193"/>
                </a:lnTo>
                <a:lnTo>
                  <a:pt x="7062" y="1193"/>
                </a:lnTo>
                <a:lnTo>
                  <a:pt x="7062" y="1986"/>
                </a:lnTo>
                <a:lnTo>
                  <a:pt x="7599" y="1986"/>
                </a:lnTo>
                <a:close/>
                <a:moveTo>
                  <a:pt x="6737" y="1980"/>
                </a:moveTo>
                <a:cubicBezTo>
                  <a:pt x="6777" y="1964"/>
                  <a:pt x="6810" y="1942"/>
                  <a:pt x="6835" y="1914"/>
                </a:cubicBezTo>
                <a:cubicBezTo>
                  <a:pt x="6861" y="1886"/>
                  <a:pt x="6880" y="1853"/>
                  <a:pt x="6892" y="1814"/>
                </a:cubicBezTo>
                <a:cubicBezTo>
                  <a:pt x="6905" y="1776"/>
                  <a:pt x="6911" y="1734"/>
                  <a:pt x="6911" y="1689"/>
                </a:cubicBezTo>
                <a:lnTo>
                  <a:pt x="6911" y="1193"/>
                </a:lnTo>
                <a:lnTo>
                  <a:pt x="6766" y="1193"/>
                </a:lnTo>
                <a:lnTo>
                  <a:pt x="6766" y="1675"/>
                </a:lnTo>
                <a:cubicBezTo>
                  <a:pt x="6766" y="1711"/>
                  <a:pt x="6762" y="1741"/>
                  <a:pt x="6754" y="1767"/>
                </a:cubicBezTo>
                <a:cubicBezTo>
                  <a:pt x="6746" y="1792"/>
                  <a:pt x="6735" y="1813"/>
                  <a:pt x="6720" y="1829"/>
                </a:cubicBezTo>
                <a:cubicBezTo>
                  <a:pt x="6705" y="1845"/>
                  <a:pt x="6687" y="1857"/>
                  <a:pt x="6667" y="1865"/>
                </a:cubicBezTo>
                <a:cubicBezTo>
                  <a:pt x="6646" y="1872"/>
                  <a:pt x="6623" y="1876"/>
                  <a:pt x="6598" y="1876"/>
                </a:cubicBezTo>
                <a:cubicBezTo>
                  <a:pt x="6573" y="1876"/>
                  <a:pt x="6550" y="1872"/>
                  <a:pt x="6530" y="1865"/>
                </a:cubicBezTo>
                <a:cubicBezTo>
                  <a:pt x="6510" y="1857"/>
                  <a:pt x="6492" y="1845"/>
                  <a:pt x="6477" y="1829"/>
                </a:cubicBezTo>
                <a:cubicBezTo>
                  <a:pt x="6462" y="1813"/>
                  <a:pt x="6451" y="1792"/>
                  <a:pt x="6443" y="1767"/>
                </a:cubicBezTo>
                <a:cubicBezTo>
                  <a:pt x="6435" y="1741"/>
                  <a:pt x="6431" y="1711"/>
                  <a:pt x="6431" y="1675"/>
                </a:cubicBezTo>
                <a:lnTo>
                  <a:pt x="6431" y="1193"/>
                </a:lnTo>
                <a:lnTo>
                  <a:pt x="6286" y="1193"/>
                </a:lnTo>
                <a:lnTo>
                  <a:pt x="6286" y="1689"/>
                </a:lnTo>
                <a:cubicBezTo>
                  <a:pt x="6286" y="1734"/>
                  <a:pt x="6292" y="1776"/>
                  <a:pt x="6304" y="1814"/>
                </a:cubicBezTo>
                <a:cubicBezTo>
                  <a:pt x="6316" y="1853"/>
                  <a:pt x="6335" y="1886"/>
                  <a:pt x="6361" y="1914"/>
                </a:cubicBezTo>
                <a:cubicBezTo>
                  <a:pt x="6386" y="1942"/>
                  <a:pt x="6418" y="1964"/>
                  <a:pt x="6457" y="1980"/>
                </a:cubicBezTo>
                <a:cubicBezTo>
                  <a:pt x="6496" y="1995"/>
                  <a:pt x="6543" y="2003"/>
                  <a:pt x="6597" y="2003"/>
                </a:cubicBezTo>
                <a:cubicBezTo>
                  <a:pt x="6651" y="2003"/>
                  <a:pt x="6698" y="1995"/>
                  <a:pt x="6737" y="1980"/>
                </a:cubicBezTo>
                <a:close/>
                <a:moveTo>
                  <a:pt x="6175" y="1986"/>
                </a:moveTo>
                <a:lnTo>
                  <a:pt x="6175" y="1864"/>
                </a:lnTo>
                <a:lnTo>
                  <a:pt x="5783" y="1864"/>
                </a:lnTo>
                <a:lnTo>
                  <a:pt x="5783" y="1631"/>
                </a:lnTo>
                <a:lnTo>
                  <a:pt x="6108" y="1631"/>
                </a:lnTo>
                <a:lnTo>
                  <a:pt x="6108" y="1511"/>
                </a:lnTo>
                <a:lnTo>
                  <a:pt x="5783" y="1511"/>
                </a:lnTo>
                <a:lnTo>
                  <a:pt x="5783" y="1316"/>
                </a:lnTo>
                <a:lnTo>
                  <a:pt x="6148" y="1316"/>
                </a:lnTo>
                <a:lnTo>
                  <a:pt x="6148" y="1193"/>
                </a:lnTo>
                <a:lnTo>
                  <a:pt x="5639" y="1193"/>
                </a:lnTo>
                <a:lnTo>
                  <a:pt x="5639" y="1986"/>
                </a:lnTo>
                <a:lnTo>
                  <a:pt x="6175" y="1986"/>
                </a:lnTo>
                <a:close/>
                <a:moveTo>
                  <a:pt x="5472" y="1986"/>
                </a:moveTo>
                <a:lnTo>
                  <a:pt x="5472" y="1193"/>
                </a:lnTo>
                <a:lnTo>
                  <a:pt x="5329" y="1193"/>
                </a:lnTo>
                <a:lnTo>
                  <a:pt x="5329" y="1719"/>
                </a:lnTo>
                <a:cubicBezTo>
                  <a:pt x="5303" y="1678"/>
                  <a:pt x="5274" y="1634"/>
                  <a:pt x="5241" y="1586"/>
                </a:cubicBezTo>
                <a:cubicBezTo>
                  <a:pt x="5207" y="1539"/>
                  <a:pt x="5173" y="1491"/>
                  <a:pt x="5138" y="1444"/>
                </a:cubicBezTo>
                <a:cubicBezTo>
                  <a:pt x="5102" y="1397"/>
                  <a:pt x="5067" y="1351"/>
                  <a:pt x="5032" y="1307"/>
                </a:cubicBezTo>
                <a:cubicBezTo>
                  <a:pt x="4997" y="1263"/>
                  <a:pt x="4964" y="1225"/>
                  <a:pt x="4933" y="1193"/>
                </a:cubicBezTo>
                <a:lnTo>
                  <a:pt x="4816" y="1193"/>
                </a:lnTo>
                <a:lnTo>
                  <a:pt x="4816" y="1986"/>
                </a:lnTo>
                <a:lnTo>
                  <a:pt x="4957" y="1986"/>
                </a:lnTo>
                <a:lnTo>
                  <a:pt x="4957" y="1419"/>
                </a:lnTo>
                <a:cubicBezTo>
                  <a:pt x="4989" y="1457"/>
                  <a:pt x="5023" y="1500"/>
                  <a:pt x="5059" y="1547"/>
                </a:cubicBezTo>
                <a:cubicBezTo>
                  <a:pt x="5094" y="1595"/>
                  <a:pt x="5129" y="1644"/>
                  <a:pt x="5163" y="1695"/>
                </a:cubicBezTo>
                <a:cubicBezTo>
                  <a:pt x="5198" y="1746"/>
                  <a:pt x="5231" y="1796"/>
                  <a:pt x="5263" y="1846"/>
                </a:cubicBezTo>
                <a:cubicBezTo>
                  <a:pt x="5295" y="1896"/>
                  <a:pt x="5324" y="1942"/>
                  <a:pt x="5350" y="1986"/>
                </a:cubicBezTo>
                <a:lnTo>
                  <a:pt x="5472" y="1986"/>
                </a:lnTo>
                <a:close/>
                <a:moveTo>
                  <a:pt x="10217" y="793"/>
                </a:moveTo>
                <a:lnTo>
                  <a:pt x="10217" y="671"/>
                </a:lnTo>
                <a:lnTo>
                  <a:pt x="9825" y="671"/>
                </a:lnTo>
                <a:lnTo>
                  <a:pt x="9825" y="438"/>
                </a:lnTo>
                <a:lnTo>
                  <a:pt x="10149" y="438"/>
                </a:lnTo>
                <a:lnTo>
                  <a:pt x="10149" y="318"/>
                </a:lnTo>
                <a:lnTo>
                  <a:pt x="9825" y="318"/>
                </a:lnTo>
                <a:lnTo>
                  <a:pt x="9825" y="123"/>
                </a:lnTo>
                <a:lnTo>
                  <a:pt x="10189" y="123"/>
                </a:lnTo>
                <a:lnTo>
                  <a:pt x="10189" y="0"/>
                </a:lnTo>
                <a:lnTo>
                  <a:pt x="9681" y="0"/>
                </a:lnTo>
                <a:lnTo>
                  <a:pt x="9681" y="793"/>
                </a:lnTo>
                <a:lnTo>
                  <a:pt x="10217" y="793"/>
                </a:lnTo>
                <a:close/>
                <a:moveTo>
                  <a:pt x="9278" y="793"/>
                </a:moveTo>
                <a:cubicBezTo>
                  <a:pt x="9336" y="669"/>
                  <a:pt x="9391" y="540"/>
                  <a:pt x="9444" y="405"/>
                </a:cubicBezTo>
                <a:cubicBezTo>
                  <a:pt x="9496" y="270"/>
                  <a:pt x="9546" y="135"/>
                  <a:pt x="9593" y="0"/>
                </a:cubicBezTo>
                <a:lnTo>
                  <a:pt x="9438" y="0"/>
                </a:lnTo>
                <a:cubicBezTo>
                  <a:pt x="9421" y="54"/>
                  <a:pt x="9402" y="108"/>
                  <a:pt x="9383" y="164"/>
                </a:cubicBezTo>
                <a:cubicBezTo>
                  <a:pt x="9364" y="220"/>
                  <a:pt x="9345" y="275"/>
                  <a:pt x="9325" y="329"/>
                </a:cubicBezTo>
                <a:cubicBezTo>
                  <a:pt x="9306" y="383"/>
                  <a:pt x="9287" y="435"/>
                  <a:pt x="9267" y="485"/>
                </a:cubicBezTo>
                <a:cubicBezTo>
                  <a:pt x="9248" y="535"/>
                  <a:pt x="9230" y="581"/>
                  <a:pt x="9212" y="623"/>
                </a:cubicBezTo>
                <a:cubicBezTo>
                  <a:pt x="9194" y="581"/>
                  <a:pt x="9175" y="535"/>
                  <a:pt x="9156" y="484"/>
                </a:cubicBezTo>
                <a:cubicBezTo>
                  <a:pt x="9137" y="434"/>
                  <a:pt x="9118" y="382"/>
                  <a:pt x="9099" y="328"/>
                </a:cubicBezTo>
                <a:cubicBezTo>
                  <a:pt x="9080" y="274"/>
                  <a:pt x="9061" y="220"/>
                  <a:pt x="9042" y="164"/>
                </a:cubicBezTo>
                <a:cubicBezTo>
                  <a:pt x="9022" y="108"/>
                  <a:pt x="9004" y="54"/>
                  <a:pt x="8985" y="0"/>
                </a:cubicBezTo>
                <a:lnTo>
                  <a:pt x="8826" y="0"/>
                </a:lnTo>
                <a:cubicBezTo>
                  <a:pt x="8872" y="135"/>
                  <a:pt x="8922" y="270"/>
                  <a:pt x="8975" y="405"/>
                </a:cubicBezTo>
                <a:cubicBezTo>
                  <a:pt x="9028" y="540"/>
                  <a:pt x="9083" y="669"/>
                  <a:pt x="9140" y="793"/>
                </a:cubicBezTo>
                <a:lnTo>
                  <a:pt x="9278" y="793"/>
                </a:lnTo>
                <a:close/>
                <a:moveTo>
                  <a:pt x="8600" y="793"/>
                </a:moveTo>
                <a:lnTo>
                  <a:pt x="8744" y="793"/>
                </a:lnTo>
                <a:lnTo>
                  <a:pt x="8744" y="0"/>
                </a:lnTo>
                <a:lnTo>
                  <a:pt x="8600" y="0"/>
                </a:lnTo>
                <a:lnTo>
                  <a:pt x="8600" y="793"/>
                </a:lnTo>
                <a:close/>
                <a:moveTo>
                  <a:pt x="7866" y="0"/>
                </a:moveTo>
                <a:lnTo>
                  <a:pt x="7866" y="125"/>
                </a:lnTo>
                <a:lnTo>
                  <a:pt x="8110" y="125"/>
                </a:lnTo>
                <a:lnTo>
                  <a:pt x="8110" y="793"/>
                </a:lnTo>
                <a:lnTo>
                  <a:pt x="8255" y="793"/>
                </a:lnTo>
                <a:lnTo>
                  <a:pt x="8255" y="125"/>
                </a:lnTo>
                <a:lnTo>
                  <a:pt x="8499" y="125"/>
                </a:lnTo>
                <a:lnTo>
                  <a:pt x="8499" y="0"/>
                </a:lnTo>
                <a:lnTo>
                  <a:pt x="7866" y="0"/>
                </a:lnTo>
                <a:close/>
                <a:moveTo>
                  <a:pt x="7568" y="154"/>
                </a:moveTo>
                <a:cubicBezTo>
                  <a:pt x="7585" y="193"/>
                  <a:pt x="7604" y="241"/>
                  <a:pt x="7627" y="300"/>
                </a:cubicBezTo>
                <a:cubicBezTo>
                  <a:pt x="7650" y="359"/>
                  <a:pt x="7674" y="422"/>
                  <a:pt x="7698" y="490"/>
                </a:cubicBezTo>
                <a:lnTo>
                  <a:pt x="7437" y="490"/>
                </a:lnTo>
                <a:cubicBezTo>
                  <a:pt x="7462" y="422"/>
                  <a:pt x="7485" y="359"/>
                  <a:pt x="7508" y="301"/>
                </a:cubicBezTo>
                <a:cubicBezTo>
                  <a:pt x="7530" y="243"/>
                  <a:pt x="7550" y="194"/>
                  <a:pt x="7568" y="154"/>
                </a:cubicBezTo>
                <a:close/>
                <a:moveTo>
                  <a:pt x="7957" y="793"/>
                </a:moveTo>
                <a:cubicBezTo>
                  <a:pt x="7928" y="708"/>
                  <a:pt x="7899" y="630"/>
                  <a:pt x="7872" y="559"/>
                </a:cubicBezTo>
                <a:cubicBezTo>
                  <a:pt x="7845" y="487"/>
                  <a:pt x="7819" y="419"/>
                  <a:pt x="7793" y="355"/>
                </a:cubicBezTo>
                <a:cubicBezTo>
                  <a:pt x="7768" y="291"/>
                  <a:pt x="7742" y="230"/>
                  <a:pt x="7717" y="172"/>
                </a:cubicBezTo>
                <a:cubicBezTo>
                  <a:pt x="7692" y="114"/>
                  <a:pt x="7666" y="57"/>
                  <a:pt x="7639" y="0"/>
                </a:cubicBezTo>
                <a:lnTo>
                  <a:pt x="7502" y="0"/>
                </a:lnTo>
                <a:cubicBezTo>
                  <a:pt x="7475" y="57"/>
                  <a:pt x="7449" y="114"/>
                  <a:pt x="7424" y="172"/>
                </a:cubicBezTo>
                <a:cubicBezTo>
                  <a:pt x="7399" y="230"/>
                  <a:pt x="7374" y="291"/>
                  <a:pt x="7348" y="355"/>
                </a:cubicBezTo>
                <a:cubicBezTo>
                  <a:pt x="7322" y="419"/>
                  <a:pt x="7296" y="487"/>
                  <a:pt x="7270" y="559"/>
                </a:cubicBezTo>
                <a:cubicBezTo>
                  <a:pt x="7243" y="630"/>
                  <a:pt x="7215" y="708"/>
                  <a:pt x="7185" y="793"/>
                </a:cubicBezTo>
                <a:lnTo>
                  <a:pt x="7335" y="793"/>
                </a:lnTo>
                <a:cubicBezTo>
                  <a:pt x="7346" y="763"/>
                  <a:pt x="7357" y="732"/>
                  <a:pt x="7368" y="701"/>
                </a:cubicBezTo>
                <a:cubicBezTo>
                  <a:pt x="7379" y="670"/>
                  <a:pt x="7390" y="639"/>
                  <a:pt x="7400" y="607"/>
                </a:cubicBezTo>
                <a:lnTo>
                  <a:pt x="7735" y="607"/>
                </a:lnTo>
                <a:cubicBezTo>
                  <a:pt x="7746" y="639"/>
                  <a:pt x="7757" y="670"/>
                  <a:pt x="7768" y="700"/>
                </a:cubicBezTo>
                <a:cubicBezTo>
                  <a:pt x="7780" y="731"/>
                  <a:pt x="7791" y="762"/>
                  <a:pt x="7802" y="793"/>
                </a:cubicBezTo>
                <a:lnTo>
                  <a:pt x="7957" y="793"/>
                </a:lnTo>
                <a:close/>
                <a:moveTo>
                  <a:pt x="6944" y="793"/>
                </a:moveTo>
                <a:lnTo>
                  <a:pt x="7088" y="793"/>
                </a:lnTo>
                <a:lnTo>
                  <a:pt x="7088" y="0"/>
                </a:lnTo>
                <a:lnTo>
                  <a:pt x="6944" y="0"/>
                </a:lnTo>
                <a:lnTo>
                  <a:pt x="6944" y="793"/>
                </a:lnTo>
                <a:close/>
                <a:moveTo>
                  <a:pt x="6203" y="0"/>
                </a:moveTo>
                <a:lnTo>
                  <a:pt x="6203" y="125"/>
                </a:lnTo>
                <a:lnTo>
                  <a:pt x="6446" y="125"/>
                </a:lnTo>
                <a:lnTo>
                  <a:pt x="6446" y="793"/>
                </a:lnTo>
                <a:lnTo>
                  <a:pt x="6592" y="793"/>
                </a:lnTo>
                <a:lnTo>
                  <a:pt x="6592" y="125"/>
                </a:lnTo>
                <a:lnTo>
                  <a:pt x="6835" y="125"/>
                </a:lnTo>
                <a:lnTo>
                  <a:pt x="6835" y="0"/>
                </a:lnTo>
                <a:lnTo>
                  <a:pt x="6203" y="0"/>
                </a:lnTo>
                <a:close/>
                <a:moveTo>
                  <a:pt x="5950" y="793"/>
                </a:moveTo>
                <a:lnTo>
                  <a:pt x="6094" y="793"/>
                </a:lnTo>
                <a:lnTo>
                  <a:pt x="6094" y="0"/>
                </a:lnTo>
                <a:lnTo>
                  <a:pt x="5950" y="0"/>
                </a:lnTo>
                <a:lnTo>
                  <a:pt x="5950" y="793"/>
                </a:lnTo>
                <a:close/>
                <a:moveTo>
                  <a:pt x="5783" y="793"/>
                </a:moveTo>
                <a:lnTo>
                  <a:pt x="5783" y="0"/>
                </a:lnTo>
                <a:lnTo>
                  <a:pt x="5640" y="0"/>
                </a:lnTo>
                <a:lnTo>
                  <a:pt x="5640" y="526"/>
                </a:lnTo>
                <a:cubicBezTo>
                  <a:pt x="5614" y="485"/>
                  <a:pt x="5585" y="441"/>
                  <a:pt x="5552" y="393"/>
                </a:cubicBezTo>
                <a:cubicBezTo>
                  <a:pt x="5518" y="346"/>
                  <a:pt x="5484" y="298"/>
                  <a:pt x="5449" y="251"/>
                </a:cubicBezTo>
                <a:cubicBezTo>
                  <a:pt x="5413" y="204"/>
                  <a:pt x="5378" y="158"/>
                  <a:pt x="5343" y="114"/>
                </a:cubicBezTo>
                <a:cubicBezTo>
                  <a:pt x="5308" y="70"/>
                  <a:pt x="5275" y="32"/>
                  <a:pt x="5244" y="0"/>
                </a:cubicBezTo>
                <a:lnTo>
                  <a:pt x="5127" y="0"/>
                </a:lnTo>
                <a:lnTo>
                  <a:pt x="5127" y="793"/>
                </a:lnTo>
                <a:lnTo>
                  <a:pt x="5268" y="793"/>
                </a:lnTo>
                <a:lnTo>
                  <a:pt x="5268" y="226"/>
                </a:lnTo>
                <a:cubicBezTo>
                  <a:pt x="5301" y="264"/>
                  <a:pt x="5334" y="307"/>
                  <a:pt x="5370" y="354"/>
                </a:cubicBezTo>
                <a:cubicBezTo>
                  <a:pt x="5405" y="402"/>
                  <a:pt x="5440" y="451"/>
                  <a:pt x="5474" y="502"/>
                </a:cubicBezTo>
                <a:cubicBezTo>
                  <a:pt x="5509" y="553"/>
                  <a:pt x="5542" y="603"/>
                  <a:pt x="5574" y="653"/>
                </a:cubicBezTo>
                <a:cubicBezTo>
                  <a:pt x="5606" y="703"/>
                  <a:pt x="5635" y="750"/>
                  <a:pt x="5661" y="793"/>
                </a:cubicBezTo>
                <a:lnTo>
                  <a:pt x="5783" y="793"/>
                </a:lnTo>
                <a:close/>
                <a:moveTo>
                  <a:pt x="4816" y="0"/>
                </a:moveTo>
                <a:lnTo>
                  <a:pt x="4960" y="0"/>
                </a:lnTo>
                <a:lnTo>
                  <a:pt x="4960" y="793"/>
                </a:lnTo>
                <a:lnTo>
                  <a:pt x="4816" y="793"/>
                </a:lnTo>
                <a:lnTo>
                  <a:pt x="4816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6" name="BMAS Logo">
            <a:extLst>
              <a:ext uri="{FF2B5EF4-FFF2-40B4-BE49-F238E27FC236}">
                <a16:creationId xmlns:a16="http://schemas.microsoft.com/office/drawing/2014/main" id="{5BE4513D-2459-4148-8A00-DD1BE714A4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3225" y="1628777"/>
            <a:ext cx="3832698" cy="1634247"/>
          </a:xfrm>
          <a:prstGeom prst="rect">
            <a:avLst/>
          </a:prstGeom>
        </p:spPr>
      </p:pic>
      <p:sp>
        <p:nvSpPr>
          <p:cNvPr id="6" name="Foliennummer">
            <a:extLst>
              <a:ext uri="{FF2B5EF4-FFF2-40B4-BE49-F238E27FC236}">
                <a16:creationId xmlns:a16="http://schemas.microsoft.com/office/drawing/2014/main" id="{24AC6923-6DF9-469A-A917-CE7C69030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680000" y="-1260000"/>
            <a:ext cx="684825" cy="1081093"/>
          </a:xfrm>
        </p:spPr>
        <p:txBody>
          <a:bodyPr/>
          <a:lstStyle/>
          <a:p>
            <a:fld id="{45AE314E-4188-4ABD-A5B6-86FE35594385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Fußzeile">
            <a:extLst>
              <a:ext uri="{FF2B5EF4-FFF2-40B4-BE49-F238E27FC236}">
                <a16:creationId xmlns:a16="http://schemas.microsoft.com/office/drawing/2014/main" id="{140C7E55-0B12-42AE-8C78-20469F341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4413" y="-1260000"/>
            <a:ext cx="21665587" cy="1081094"/>
          </a:xfrm>
        </p:spPr>
        <p:txBody>
          <a:bodyPr/>
          <a:lstStyle/>
          <a:p>
            <a:r>
              <a:rPr lang="de-DE"/>
              <a:t>Optionaler Kapitelname</a:t>
            </a:r>
          </a:p>
        </p:txBody>
      </p:sp>
    </p:spTree>
    <p:extLst>
      <p:ext uri="{BB962C8B-B14F-4D97-AF65-F5344CB8AC3E}">
        <p14:creationId xmlns:p14="http://schemas.microsoft.com/office/powerpoint/2010/main" val="4031922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03">
          <p15:clr>
            <a:srgbClr val="FBAE40"/>
          </p15:clr>
        </p15:guide>
        <p15:guide id="2" orient="horz" pos="2655">
          <p15:clr>
            <a:srgbClr val="FBAE40"/>
          </p15:clr>
        </p15:guide>
        <p15:guide id="5" pos="14718">
          <p15:clr>
            <a:srgbClr val="FBAE40"/>
          </p15:clr>
        </p15:guide>
        <p15:guide id="6" orient="horz" pos="7800">
          <p15:clr>
            <a:srgbClr val="FBAE40"/>
          </p15:clr>
        </p15:guide>
        <p15:guide id="7" pos="7800" userDrawn="1">
          <p15:clr>
            <a:srgbClr val="FBAE40"/>
          </p15:clr>
        </p15:guide>
        <p15:guide id="8" pos="7377" userDrawn="1">
          <p15:clr>
            <a:srgbClr val="FBAE40"/>
          </p15:clr>
        </p15:guide>
        <p15:guide id="9" orient="horz" pos="7997">
          <p15:clr>
            <a:srgbClr val="FBAE40"/>
          </p15:clr>
        </p15:guide>
        <p15:guide id="10" orient="horz" pos="64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Inhaltspunkt">
            <a:extLst>
              <a:ext uri="{FF2B5EF4-FFF2-40B4-BE49-F238E27FC236}">
                <a16:creationId xmlns:a16="http://schemas.microsoft.com/office/drawing/2014/main" id="{5F6B6740-7D2C-4614-A10A-190E9E64D71B}"/>
              </a:ext>
            </a:extLst>
          </p:cNvPr>
          <p:cNvSpPr>
            <a:spLocks noGrp="1"/>
          </p:cNvSpPr>
          <p:nvPr>
            <p:ph type="body" orient="vert" idx="24" hasCustomPrompt="1"/>
          </p:nvPr>
        </p:nvSpPr>
        <p:spPr>
          <a:xfrm>
            <a:off x="18038862" y="10122350"/>
            <a:ext cx="5325963" cy="1620000"/>
          </a:xfrm>
        </p:spPr>
        <p:txBody>
          <a:bodyPr vert="horz"/>
          <a:lstStyle>
            <a:lvl1pPr marL="0" indent="0">
              <a:lnSpc>
                <a:spcPct val="108000"/>
              </a:lnSpc>
              <a:buFont typeface="Arial" panose="020B0604020202020204" pitchFamily="34" charset="0"/>
              <a:buNone/>
              <a:defRPr sz="3200" b="1">
                <a:latin typeface="+mn-lt"/>
              </a:defRPr>
            </a:lvl1pPr>
            <a:lvl2pPr marL="0" indent="0">
              <a:lnSpc>
                <a:spcPct val="108000"/>
              </a:lnSpc>
              <a:buNone/>
              <a:defRPr sz="3200">
                <a:latin typeface="+mn-lt"/>
              </a:defRPr>
            </a:lvl2pPr>
            <a:lvl3pPr marL="0" indent="0">
              <a:lnSpc>
                <a:spcPct val="108000"/>
              </a:lnSpc>
              <a:buNone/>
              <a:defRPr sz="3200">
                <a:latin typeface="+mn-lt"/>
              </a:defRPr>
            </a:lvl3pPr>
            <a:lvl4pPr marL="0" indent="0">
              <a:lnSpc>
                <a:spcPct val="108000"/>
              </a:lnSpc>
              <a:buFont typeface="Arial" panose="020B0604020202020204" pitchFamily="34" charset="0"/>
              <a:buNone/>
              <a:defRPr sz="3200">
                <a:latin typeface="+mn-lt"/>
              </a:defRPr>
            </a:lvl4pPr>
            <a:lvl5pPr marL="0" indent="0">
              <a:lnSpc>
                <a:spcPct val="108000"/>
              </a:lnSpc>
              <a:buNone/>
              <a:defRPr sz="3200">
                <a:latin typeface="+mn-lt"/>
              </a:defRPr>
            </a:lvl5pPr>
            <a:lvl6pPr marL="0" indent="0">
              <a:lnSpc>
                <a:spcPct val="108000"/>
              </a:lnSpc>
              <a:buNone/>
              <a:defRPr sz="3200">
                <a:latin typeface="+mn-lt"/>
              </a:defRPr>
            </a:lvl6pPr>
            <a:lvl7pPr marL="0" indent="0">
              <a:lnSpc>
                <a:spcPct val="108000"/>
              </a:lnSpc>
              <a:buFont typeface="Arial" panose="020B0604020202020204" pitchFamily="34" charset="0"/>
              <a:buNone/>
              <a:defRPr sz="3200">
                <a:latin typeface="+mn-lt"/>
              </a:defRPr>
            </a:lvl7pPr>
            <a:lvl8pPr marL="0" indent="0">
              <a:lnSpc>
                <a:spcPct val="108000"/>
              </a:lnSpc>
              <a:buFont typeface="Arial" panose="020B0604020202020204" pitchFamily="34" charset="0"/>
              <a:buNone/>
              <a:defRPr sz="3200">
                <a:latin typeface="+mn-lt"/>
              </a:defRPr>
            </a:lvl8pPr>
            <a:lvl9pPr marL="0" indent="0">
              <a:lnSpc>
                <a:spcPct val="108000"/>
              </a:lnSpc>
              <a:buFont typeface="Arial" panose="020B0604020202020204" pitchFamily="34" charset="0"/>
              <a:buNone/>
              <a:defRPr sz="3200">
                <a:latin typeface="+mn-l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Headline / für Text/</a:t>
            </a:r>
          </a:p>
          <a:p>
            <a:pPr marL="0" marR="0" lvl="0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Seitenzahl (—— Seite 00) </a:t>
            </a:r>
            <a:br>
              <a:rPr lang="de-DE" dirty="0"/>
            </a:br>
            <a:r>
              <a:rPr lang="de-DE" dirty="0"/>
              <a:t>&gt; Einzug vergrößern</a:t>
            </a:r>
          </a:p>
        </p:txBody>
      </p:sp>
      <p:sp>
        <p:nvSpPr>
          <p:cNvPr id="23" name="Nummer">
            <a:extLst>
              <a:ext uri="{FF2B5EF4-FFF2-40B4-BE49-F238E27FC236}">
                <a16:creationId xmlns:a16="http://schemas.microsoft.com/office/drawing/2014/main" id="{F26CCA3B-11DD-48A1-9E08-077048CE591A}"/>
              </a:ext>
            </a:extLst>
          </p:cNvPr>
          <p:cNvSpPr>
            <a:spLocks noGrp="1"/>
          </p:cNvSpPr>
          <p:nvPr>
            <p:ph type="body" orient="vert" idx="25" hasCustomPrompt="1"/>
          </p:nvPr>
        </p:nvSpPr>
        <p:spPr>
          <a:xfrm>
            <a:off x="21384825" y="9029619"/>
            <a:ext cx="1980000" cy="1224000"/>
          </a:xfrm>
        </p:spPr>
        <p:txBody>
          <a:bodyPr vert="horz"/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0000" b="0">
                <a:latin typeface="+mj-lt"/>
              </a:defRPr>
            </a:lvl1pPr>
            <a:lvl2pPr marL="0" indent="0">
              <a:lnSpc>
                <a:spcPct val="80000"/>
              </a:lnSpc>
              <a:buNone/>
              <a:defRPr sz="10000" b="0">
                <a:latin typeface="+mj-lt"/>
              </a:defRPr>
            </a:lvl2pPr>
            <a:lvl3pPr marL="0" indent="0">
              <a:lnSpc>
                <a:spcPct val="80000"/>
              </a:lnSpc>
              <a:buNone/>
              <a:defRPr sz="10000" b="0">
                <a:latin typeface="+mj-lt"/>
              </a:defRPr>
            </a:lvl3pPr>
            <a:lvl4pPr marL="0" indent="0">
              <a:lnSpc>
                <a:spcPct val="80000"/>
              </a:lnSpc>
              <a:buFont typeface="Arial" panose="020B0604020202020204" pitchFamily="34" charset="0"/>
              <a:buNone/>
              <a:defRPr sz="10000" b="0">
                <a:latin typeface="+mj-lt"/>
              </a:defRPr>
            </a:lvl4pPr>
            <a:lvl5pPr marL="0" indent="0">
              <a:lnSpc>
                <a:spcPct val="80000"/>
              </a:lnSpc>
              <a:buNone/>
              <a:defRPr sz="10000" b="0">
                <a:latin typeface="+mj-lt"/>
              </a:defRPr>
            </a:lvl5pPr>
            <a:lvl6pPr marL="0" indent="0">
              <a:lnSpc>
                <a:spcPct val="80000"/>
              </a:lnSpc>
              <a:buNone/>
              <a:defRPr sz="10000" b="0">
                <a:latin typeface="+mj-lt"/>
              </a:defRPr>
            </a:lvl6pPr>
            <a:lvl7pPr marL="0" indent="0">
              <a:lnSpc>
                <a:spcPct val="80000"/>
              </a:lnSpc>
              <a:buFont typeface="Arial" panose="020B0604020202020204" pitchFamily="34" charset="0"/>
              <a:buNone/>
              <a:defRPr sz="10000" b="0">
                <a:latin typeface="+mj-lt"/>
              </a:defRPr>
            </a:lvl7pPr>
            <a:lvl8pPr marL="0" indent="0">
              <a:lnSpc>
                <a:spcPct val="80000"/>
              </a:lnSpc>
              <a:buFont typeface="Arial" panose="020B0604020202020204" pitchFamily="34" charset="0"/>
              <a:buNone/>
              <a:defRPr sz="10000" b="0">
                <a:latin typeface="+mj-lt"/>
              </a:defRPr>
            </a:lvl8pPr>
            <a:lvl9pPr marL="0" indent="0">
              <a:lnSpc>
                <a:spcPct val="80000"/>
              </a:lnSpc>
              <a:buFont typeface="Arial" panose="020B0604020202020204" pitchFamily="34" charset="0"/>
              <a:buNone/>
              <a:defRPr sz="10000" b="0">
                <a:latin typeface="+mj-lt"/>
              </a:defRPr>
            </a:lvl9pPr>
          </a:lstStyle>
          <a:p>
            <a:pPr lvl="0"/>
            <a:r>
              <a:rPr lang="de-DE" dirty="0"/>
              <a:t>0</a:t>
            </a:r>
          </a:p>
        </p:txBody>
      </p:sp>
      <p:sp>
        <p:nvSpPr>
          <p:cNvPr id="24" name="Inhaltspunkt">
            <a:extLst>
              <a:ext uri="{FF2B5EF4-FFF2-40B4-BE49-F238E27FC236}">
                <a16:creationId xmlns:a16="http://schemas.microsoft.com/office/drawing/2014/main" id="{7B1BD607-2500-4ECA-9B27-EF5E4D8BD440}"/>
              </a:ext>
            </a:extLst>
          </p:cNvPr>
          <p:cNvSpPr>
            <a:spLocks noGrp="1"/>
          </p:cNvSpPr>
          <p:nvPr>
            <p:ph type="body" orient="vert" idx="26" hasCustomPrompt="1"/>
          </p:nvPr>
        </p:nvSpPr>
        <p:spPr>
          <a:xfrm>
            <a:off x="18038862" y="7485959"/>
            <a:ext cx="5325963" cy="1620000"/>
          </a:xfrm>
        </p:spPr>
        <p:txBody>
          <a:bodyPr vert="horz"/>
          <a:lstStyle>
            <a:lvl1pPr marL="0" indent="0">
              <a:lnSpc>
                <a:spcPct val="108000"/>
              </a:lnSpc>
              <a:buFont typeface="Arial" panose="020B0604020202020204" pitchFamily="34" charset="0"/>
              <a:buNone/>
              <a:defRPr sz="3200" b="1">
                <a:latin typeface="+mn-lt"/>
              </a:defRPr>
            </a:lvl1pPr>
            <a:lvl2pPr marL="0" indent="0">
              <a:lnSpc>
                <a:spcPct val="108000"/>
              </a:lnSpc>
              <a:buNone/>
              <a:defRPr sz="3200">
                <a:latin typeface="+mn-lt"/>
              </a:defRPr>
            </a:lvl2pPr>
            <a:lvl3pPr marL="0" indent="0">
              <a:lnSpc>
                <a:spcPct val="108000"/>
              </a:lnSpc>
              <a:buNone/>
              <a:defRPr sz="3200">
                <a:latin typeface="+mn-lt"/>
              </a:defRPr>
            </a:lvl3pPr>
            <a:lvl4pPr marL="0" indent="0">
              <a:lnSpc>
                <a:spcPct val="108000"/>
              </a:lnSpc>
              <a:buFont typeface="Arial" panose="020B0604020202020204" pitchFamily="34" charset="0"/>
              <a:buNone/>
              <a:defRPr sz="3200">
                <a:latin typeface="+mn-lt"/>
              </a:defRPr>
            </a:lvl4pPr>
            <a:lvl5pPr marL="0" indent="0">
              <a:lnSpc>
                <a:spcPct val="108000"/>
              </a:lnSpc>
              <a:buNone/>
              <a:defRPr sz="3200">
                <a:latin typeface="+mn-lt"/>
              </a:defRPr>
            </a:lvl5pPr>
            <a:lvl6pPr marL="0" indent="0">
              <a:lnSpc>
                <a:spcPct val="108000"/>
              </a:lnSpc>
              <a:buNone/>
              <a:defRPr sz="3200">
                <a:latin typeface="+mn-lt"/>
              </a:defRPr>
            </a:lvl6pPr>
            <a:lvl7pPr marL="0" indent="0">
              <a:lnSpc>
                <a:spcPct val="108000"/>
              </a:lnSpc>
              <a:buFont typeface="Arial" panose="020B0604020202020204" pitchFamily="34" charset="0"/>
              <a:buNone/>
              <a:defRPr sz="3200">
                <a:latin typeface="+mn-lt"/>
              </a:defRPr>
            </a:lvl7pPr>
            <a:lvl8pPr marL="0" indent="0">
              <a:lnSpc>
                <a:spcPct val="108000"/>
              </a:lnSpc>
              <a:buFont typeface="Arial" panose="020B0604020202020204" pitchFamily="34" charset="0"/>
              <a:buNone/>
              <a:defRPr sz="3200">
                <a:latin typeface="+mn-lt"/>
              </a:defRPr>
            </a:lvl8pPr>
            <a:lvl9pPr marL="0" indent="0">
              <a:lnSpc>
                <a:spcPct val="108000"/>
              </a:lnSpc>
              <a:buFont typeface="Arial" panose="020B0604020202020204" pitchFamily="34" charset="0"/>
              <a:buNone/>
              <a:defRPr sz="3200">
                <a:latin typeface="+mn-l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Headline / für Text/</a:t>
            </a:r>
          </a:p>
          <a:p>
            <a:pPr marL="0" marR="0" lvl="0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Seitenzahl (—— Seite 00) </a:t>
            </a:r>
            <a:br>
              <a:rPr lang="de-DE" dirty="0"/>
            </a:br>
            <a:r>
              <a:rPr lang="de-DE" dirty="0"/>
              <a:t>&gt; Einzug vergrößern</a:t>
            </a:r>
          </a:p>
        </p:txBody>
      </p:sp>
      <p:sp>
        <p:nvSpPr>
          <p:cNvPr id="25" name="Nummer">
            <a:extLst>
              <a:ext uri="{FF2B5EF4-FFF2-40B4-BE49-F238E27FC236}">
                <a16:creationId xmlns:a16="http://schemas.microsoft.com/office/drawing/2014/main" id="{1C8B2CCE-E35B-49B3-B940-EA02D747BECA}"/>
              </a:ext>
            </a:extLst>
          </p:cNvPr>
          <p:cNvSpPr>
            <a:spLocks noGrp="1"/>
          </p:cNvSpPr>
          <p:nvPr>
            <p:ph type="body" orient="vert" idx="27" hasCustomPrompt="1"/>
          </p:nvPr>
        </p:nvSpPr>
        <p:spPr>
          <a:xfrm>
            <a:off x="21384825" y="6387716"/>
            <a:ext cx="1980000" cy="1224000"/>
          </a:xfrm>
        </p:spPr>
        <p:txBody>
          <a:bodyPr vert="horz"/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0000" b="0">
                <a:latin typeface="+mj-lt"/>
              </a:defRPr>
            </a:lvl1pPr>
            <a:lvl2pPr marL="0" indent="0">
              <a:lnSpc>
                <a:spcPct val="80000"/>
              </a:lnSpc>
              <a:buNone/>
              <a:defRPr sz="10000" b="0">
                <a:latin typeface="+mj-lt"/>
              </a:defRPr>
            </a:lvl2pPr>
            <a:lvl3pPr marL="0" indent="0">
              <a:lnSpc>
                <a:spcPct val="80000"/>
              </a:lnSpc>
              <a:buNone/>
              <a:defRPr sz="10000" b="0">
                <a:latin typeface="+mj-lt"/>
              </a:defRPr>
            </a:lvl3pPr>
            <a:lvl4pPr marL="0" indent="0">
              <a:lnSpc>
                <a:spcPct val="80000"/>
              </a:lnSpc>
              <a:buFont typeface="Arial" panose="020B0604020202020204" pitchFamily="34" charset="0"/>
              <a:buNone/>
              <a:defRPr sz="10000" b="0">
                <a:latin typeface="+mj-lt"/>
              </a:defRPr>
            </a:lvl4pPr>
            <a:lvl5pPr marL="0" indent="0">
              <a:lnSpc>
                <a:spcPct val="80000"/>
              </a:lnSpc>
              <a:buNone/>
              <a:defRPr sz="10000" b="0">
                <a:latin typeface="+mj-lt"/>
              </a:defRPr>
            </a:lvl5pPr>
            <a:lvl6pPr marL="0" indent="0">
              <a:lnSpc>
                <a:spcPct val="80000"/>
              </a:lnSpc>
              <a:buNone/>
              <a:defRPr sz="10000" b="0">
                <a:latin typeface="+mj-lt"/>
              </a:defRPr>
            </a:lvl6pPr>
            <a:lvl7pPr marL="0" indent="0">
              <a:lnSpc>
                <a:spcPct val="80000"/>
              </a:lnSpc>
              <a:buFont typeface="Arial" panose="020B0604020202020204" pitchFamily="34" charset="0"/>
              <a:buNone/>
              <a:defRPr sz="10000" b="0">
                <a:latin typeface="+mj-lt"/>
              </a:defRPr>
            </a:lvl7pPr>
            <a:lvl8pPr marL="0" indent="0">
              <a:lnSpc>
                <a:spcPct val="80000"/>
              </a:lnSpc>
              <a:buFont typeface="Arial" panose="020B0604020202020204" pitchFamily="34" charset="0"/>
              <a:buNone/>
              <a:defRPr sz="10000" b="0">
                <a:latin typeface="+mj-lt"/>
              </a:defRPr>
            </a:lvl8pPr>
            <a:lvl9pPr marL="0" indent="0">
              <a:lnSpc>
                <a:spcPct val="80000"/>
              </a:lnSpc>
              <a:buFont typeface="Arial" panose="020B0604020202020204" pitchFamily="34" charset="0"/>
              <a:buNone/>
              <a:defRPr sz="10000" b="0">
                <a:latin typeface="+mj-lt"/>
              </a:defRPr>
            </a:lvl9pPr>
          </a:lstStyle>
          <a:p>
            <a:pPr lvl="0"/>
            <a:r>
              <a:rPr lang="de-DE" dirty="0"/>
              <a:t>0</a:t>
            </a:r>
          </a:p>
        </p:txBody>
      </p:sp>
      <p:sp>
        <p:nvSpPr>
          <p:cNvPr id="26" name="Inhaltspunkt">
            <a:extLst>
              <a:ext uri="{FF2B5EF4-FFF2-40B4-BE49-F238E27FC236}">
                <a16:creationId xmlns:a16="http://schemas.microsoft.com/office/drawing/2014/main" id="{0F4936B1-F678-4F23-B805-E751CCD5298B}"/>
              </a:ext>
            </a:extLst>
          </p:cNvPr>
          <p:cNvSpPr>
            <a:spLocks noGrp="1"/>
          </p:cNvSpPr>
          <p:nvPr>
            <p:ph type="body" orient="vert" idx="28" hasCustomPrompt="1"/>
          </p:nvPr>
        </p:nvSpPr>
        <p:spPr>
          <a:xfrm>
            <a:off x="18038862" y="4850475"/>
            <a:ext cx="5325963" cy="1620000"/>
          </a:xfrm>
        </p:spPr>
        <p:txBody>
          <a:bodyPr vert="horz"/>
          <a:lstStyle>
            <a:lvl1pPr marL="0" indent="0">
              <a:lnSpc>
                <a:spcPct val="108000"/>
              </a:lnSpc>
              <a:buFont typeface="Arial" panose="020B0604020202020204" pitchFamily="34" charset="0"/>
              <a:buNone/>
              <a:defRPr sz="3200" b="1">
                <a:latin typeface="+mn-lt"/>
              </a:defRPr>
            </a:lvl1pPr>
            <a:lvl2pPr marL="0" indent="0">
              <a:lnSpc>
                <a:spcPct val="108000"/>
              </a:lnSpc>
              <a:buNone/>
              <a:defRPr sz="3200">
                <a:latin typeface="+mn-lt"/>
              </a:defRPr>
            </a:lvl2pPr>
            <a:lvl3pPr marL="0" indent="0">
              <a:lnSpc>
                <a:spcPct val="108000"/>
              </a:lnSpc>
              <a:buNone/>
              <a:defRPr sz="3200">
                <a:latin typeface="+mn-lt"/>
              </a:defRPr>
            </a:lvl3pPr>
            <a:lvl4pPr marL="0" indent="0">
              <a:lnSpc>
                <a:spcPct val="108000"/>
              </a:lnSpc>
              <a:buFont typeface="Arial" panose="020B0604020202020204" pitchFamily="34" charset="0"/>
              <a:buNone/>
              <a:defRPr sz="3200">
                <a:latin typeface="+mn-lt"/>
              </a:defRPr>
            </a:lvl4pPr>
            <a:lvl5pPr marL="0" indent="0">
              <a:lnSpc>
                <a:spcPct val="108000"/>
              </a:lnSpc>
              <a:buNone/>
              <a:defRPr sz="3200">
                <a:latin typeface="+mn-lt"/>
              </a:defRPr>
            </a:lvl5pPr>
            <a:lvl6pPr marL="0" indent="0">
              <a:lnSpc>
                <a:spcPct val="108000"/>
              </a:lnSpc>
              <a:buNone/>
              <a:defRPr sz="3200">
                <a:latin typeface="+mn-lt"/>
              </a:defRPr>
            </a:lvl6pPr>
            <a:lvl7pPr marL="0" indent="0">
              <a:lnSpc>
                <a:spcPct val="108000"/>
              </a:lnSpc>
              <a:buFont typeface="Arial" panose="020B0604020202020204" pitchFamily="34" charset="0"/>
              <a:buNone/>
              <a:defRPr sz="3200">
                <a:latin typeface="+mn-lt"/>
              </a:defRPr>
            </a:lvl7pPr>
            <a:lvl8pPr marL="0" indent="0">
              <a:lnSpc>
                <a:spcPct val="108000"/>
              </a:lnSpc>
              <a:buFont typeface="Arial" panose="020B0604020202020204" pitchFamily="34" charset="0"/>
              <a:buNone/>
              <a:defRPr sz="3200">
                <a:latin typeface="+mn-lt"/>
              </a:defRPr>
            </a:lvl8pPr>
            <a:lvl9pPr marL="0" indent="0">
              <a:lnSpc>
                <a:spcPct val="108000"/>
              </a:lnSpc>
              <a:buFont typeface="Arial" panose="020B0604020202020204" pitchFamily="34" charset="0"/>
              <a:buNone/>
              <a:defRPr sz="3200">
                <a:latin typeface="+mn-l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Headline / für Text/</a:t>
            </a:r>
          </a:p>
          <a:p>
            <a:pPr marL="0" marR="0" lvl="0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Seitenzahl (—— Seite 00) </a:t>
            </a:r>
            <a:br>
              <a:rPr lang="de-DE" dirty="0"/>
            </a:br>
            <a:r>
              <a:rPr lang="de-DE" dirty="0"/>
              <a:t>&gt; Einzug vergrößern</a:t>
            </a:r>
          </a:p>
        </p:txBody>
      </p:sp>
      <p:sp>
        <p:nvSpPr>
          <p:cNvPr id="27" name="Nummer">
            <a:extLst>
              <a:ext uri="{FF2B5EF4-FFF2-40B4-BE49-F238E27FC236}">
                <a16:creationId xmlns:a16="http://schemas.microsoft.com/office/drawing/2014/main" id="{0F40A860-EB2C-4A83-9A3A-7F35EFAD3603}"/>
              </a:ext>
            </a:extLst>
          </p:cNvPr>
          <p:cNvSpPr>
            <a:spLocks noGrp="1"/>
          </p:cNvSpPr>
          <p:nvPr>
            <p:ph type="body" orient="vert" idx="29" hasCustomPrompt="1"/>
          </p:nvPr>
        </p:nvSpPr>
        <p:spPr>
          <a:xfrm>
            <a:off x="21384825" y="3753295"/>
            <a:ext cx="1980000" cy="1224000"/>
          </a:xfrm>
        </p:spPr>
        <p:txBody>
          <a:bodyPr vert="horz"/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0000" b="0">
                <a:latin typeface="+mj-lt"/>
              </a:defRPr>
            </a:lvl1pPr>
            <a:lvl2pPr marL="0" indent="0">
              <a:lnSpc>
                <a:spcPct val="80000"/>
              </a:lnSpc>
              <a:buNone/>
              <a:defRPr sz="10000" b="0">
                <a:latin typeface="+mj-lt"/>
              </a:defRPr>
            </a:lvl2pPr>
            <a:lvl3pPr marL="0" indent="0">
              <a:lnSpc>
                <a:spcPct val="80000"/>
              </a:lnSpc>
              <a:buNone/>
              <a:defRPr sz="10000" b="0">
                <a:latin typeface="+mj-lt"/>
              </a:defRPr>
            </a:lvl3pPr>
            <a:lvl4pPr marL="0" indent="0">
              <a:lnSpc>
                <a:spcPct val="80000"/>
              </a:lnSpc>
              <a:buFont typeface="Arial" panose="020B0604020202020204" pitchFamily="34" charset="0"/>
              <a:buNone/>
              <a:defRPr sz="10000" b="0">
                <a:latin typeface="+mj-lt"/>
              </a:defRPr>
            </a:lvl4pPr>
            <a:lvl5pPr marL="0" indent="0">
              <a:lnSpc>
                <a:spcPct val="80000"/>
              </a:lnSpc>
              <a:buNone/>
              <a:defRPr sz="10000" b="0">
                <a:latin typeface="+mj-lt"/>
              </a:defRPr>
            </a:lvl5pPr>
            <a:lvl6pPr marL="0" indent="0">
              <a:lnSpc>
                <a:spcPct val="80000"/>
              </a:lnSpc>
              <a:buNone/>
              <a:defRPr sz="10000" b="0">
                <a:latin typeface="+mj-lt"/>
              </a:defRPr>
            </a:lvl6pPr>
            <a:lvl7pPr marL="0" indent="0">
              <a:lnSpc>
                <a:spcPct val="80000"/>
              </a:lnSpc>
              <a:buFont typeface="Arial" panose="020B0604020202020204" pitchFamily="34" charset="0"/>
              <a:buNone/>
              <a:defRPr sz="10000" b="0">
                <a:latin typeface="+mj-lt"/>
              </a:defRPr>
            </a:lvl7pPr>
            <a:lvl8pPr marL="0" indent="0">
              <a:lnSpc>
                <a:spcPct val="80000"/>
              </a:lnSpc>
              <a:buFont typeface="Arial" panose="020B0604020202020204" pitchFamily="34" charset="0"/>
              <a:buNone/>
              <a:defRPr sz="10000" b="0">
                <a:latin typeface="+mj-lt"/>
              </a:defRPr>
            </a:lvl8pPr>
            <a:lvl9pPr marL="0" indent="0">
              <a:lnSpc>
                <a:spcPct val="80000"/>
              </a:lnSpc>
              <a:buFont typeface="Arial" panose="020B0604020202020204" pitchFamily="34" charset="0"/>
              <a:buNone/>
              <a:defRPr sz="10000" b="0">
                <a:latin typeface="+mj-lt"/>
              </a:defRPr>
            </a:lvl9pPr>
          </a:lstStyle>
          <a:p>
            <a:pPr lvl="0"/>
            <a:r>
              <a:rPr lang="de-DE" dirty="0"/>
              <a:t>0</a:t>
            </a:r>
          </a:p>
        </p:txBody>
      </p:sp>
      <p:sp>
        <p:nvSpPr>
          <p:cNvPr id="16" name="Inhaltspunkt">
            <a:extLst>
              <a:ext uri="{FF2B5EF4-FFF2-40B4-BE49-F238E27FC236}">
                <a16:creationId xmlns:a16="http://schemas.microsoft.com/office/drawing/2014/main" id="{FEC0907E-CEF0-43FC-A9B8-C94951FAC7EE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12364045" y="10122350"/>
            <a:ext cx="5325963" cy="1620000"/>
          </a:xfrm>
        </p:spPr>
        <p:txBody>
          <a:bodyPr vert="horz"/>
          <a:lstStyle>
            <a:lvl1pPr marL="0" indent="0">
              <a:lnSpc>
                <a:spcPct val="108000"/>
              </a:lnSpc>
              <a:buFont typeface="Arial" panose="020B0604020202020204" pitchFamily="34" charset="0"/>
              <a:buNone/>
              <a:defRPr sz="3200" b="1">
                <a:latin typeface="+mn-lt"/>
              </a:defRPr>
            </a:lvl1pPr>
            <a:lvl2pPr marL="0" indent="0">
              <a:lnSpc>
                <a:spcPct val="108000"/>
              </a:lnSpc>
              <a:buNone/>
              <a:defRPr sz="3200">
                <a:latin typeface="+mn-lt"/>
              </a:defRPr>
            </a:lvl2pPr>
            <a:lvl3pPr marL="0" indent="0">
              <a:lnSpc>
                <a:spcPct val="108000"/>
              </a:lnSpc>
              <a:buNone/>
              <a:defRPr sz="3200">
                <a:latin typeface="+mn-lt"/>
              </a:defRPr>
            </a:lvl3pPr>
            <a:lvl4pPr marL="0" indent="0">
              <a:lnSpc>
                <a:spcPct val="108000"/>
              </a:lnSpc>
              <a:buFont typeface="Arial" panose="020B0604020202020204" pitchFamily="34" charset="0"/>
              <a:buNone/>
              <a:defRPr sz="3200">
                <a:latin typeface="+mn-lt"/>
              </a:defRPr>
            </a:lvl4pPr>
            <a:lvl5pPr marL="0" indent="0">
              <a:lnSpc>
                <a:spcPct val="108000"/>
              </a:lnSpc>
              <a:buNone/>
              <a:defRPr sz="3200">
                <a:latin typeface="+mn-lt"/>
              </a:defRPr>
            </a:lvl5pPr>
            <a:lvl6pPr marL="0" indent="0">
              <a:lnSpc>
                <a:spcPct val="108000"/>
              </a:lnSpc>
              <a:buNone/>
              <a:defRPr sz="3200">
                <a:latin typeface="+mn-lt"/>
              </a:defRPr>
            </a:lvl6pPr>
            <a:lvl7pPr marL="0" indent="0">
              <a:lnSpc>
                <a:spcPct val="108000"/>
              </a:lnSpc>
              <a:buFont typeface="Arial" panose="020B0604020202020204" pitchFamily="34" charset="0"/>
              <a:buNone/>
              <a:defRPr sz="3200">
                <a:latin typeface="+mn-lt"/>
              </a:defRPr>
            </a:lvl7pPr>
            <a:lvl8pPr marL="0" indent="0">
              <a:lnSpc>
                <a:spcPct val="108000"/>
              </a:lnSpc>
              <a:buFont typeface="Arial" panose="020B0604020202020204" pitchFamily="34" charset="0"/>
              <a:buNone/>
              <a:defRPr sz="3200">
                <a:latin typeface="+mn-lt"/>
              </a:defRPr>
            </a:lvl8pPr>
            <a:lvl9pPr marL="0" indent="0">
              <a:lnSpc>
                <a:spcPct val="108000"/>
              </a:lnSpc>
              <a:buFont typeface="Arial" panose="020B0604020202020204" pitchFamily="34" charset="0"/>
              <a:buNone/>
              <a:defRPr sz="3200">
                <a:latin typeface="+mn-l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Headline / für Text/</a:t>
            </a:r>
          </a:p>
          <a:p>
            <a:pPr marL="0" marR="0" lvl="0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Seitenzahl (—— Seite 00) </a:t>
            </a:r>
            <a:br>
              <a:rPr lang="de-DE" dirty="0"/>
            </a:br>
            <a:r>
              <a:rPr lang="de-DE" dirty="0"/>
              <a:t>&gt; Einzug vergrößern</a:t>
            </a:r>
          </a:p>
        </p:txBody>
      </p:sp>
      <p:sp>
        <p:nvSpPr>
          <p:cNvPr id="17" name="Nummer">
            <a:extLst>
              <a:ext uri="{FF2B5EF4-FFF2-40B4-BE49-F238E27FC236}">
                <a16:creationId xmlns:a16="http://schemas.microsoft.com/office/drawing/2014/main" id="{784E135E-A57C-49CA-99E7-A443AC863AB9}"/>
              </a:ext>
            </a:extLst>
          </p:cNvPr>
          <p:cNvSpPr>
            <a:spLocks noGrp="1"/>
          </p:cNvSpPr>
          <p:nvPr>
            <p:ph type="body" orient="vert" idx="19" hasCustomPrompt="1"/>
          </p:nvPr>
        </p:nvSpPr>
        <p:spPr>
          <a:xfrm>
            <a:off x="15710008" y="9029619"/>
            <a:ext cx="1980000" cy="1224000"/>
          </a:xfrm>
        </p:spPr>
        <p:txBody>
          <a:bodyPr vert="horz"/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0000" b="0">
                <a:latin typeface="+mj-lt"/>
              </a:defRPr>
            </a:lvl1pPr>
            <a:lvl2pPr marL="0" indent="0">
              <a:lnSpc>
                <a:spcPct val="80000"/>
              </a:lnSpc>
              <a:buNone/>
              <a:defRPr sz="10000" b="0">
                <a:latin typeface="+mj-lt"/>
              </a:defRPr>
            </a:lvl2pPr>
            <a:lvl3pPr marL="0" indent="0">
              <a:lnSpc>
                <a:spcPct val="80000"/>
              </a:lnSpc>
              <a:buNone/>
              <a:defRPr sz="10000" b="0">
                <a:latin typeface="+mj-lt"/>
              </a:defRPr>
            </a:lvl3pPr>
            <a:lvl4pPr marL="0" indent="0">
              <a:lnSpc>
                <a:spcPct val="80000"/>
              </a:lnSpc>
              <a:buFont typeface="Arial" panose="020B0604020202020204" pitchFamily="34" charset="0"/>
              <a:buNone/>
              <a:defRPr sz="10000" b="0">
                <a:latin typeface="+mj-lt"/>
              </a:defRPr>
            </a:lvl4pPr>
            <a:lvl5pPr marL="0" indent="0">
              <a:lnSpc>
                <a:spcPct val="80000"/>
              </a:lnSpc>
              <a:buNone/>
              <a:defRPr sz="10000" b="0">
                <a:latin typeface="+mj-lt"/>
              </a:defRPr>
            </a:lvl5pPr>
            <a:lvl6pPr marL="0" indent="0">
              <a:lnSpc>
                <a:spcPct val="80000"/>
              </a:lnSpc>
              <a:buNone/>
              <a:defRPr sz="10000" b="0">
                <a:latin typeface="+mj-lt"/>
              </a:defRPr>
            </a:lvl6pPr>
            <a:lvl7pPr marL="0" indent="0">
              <a:lnSpc>
                <a:spcPct val="80000"/>
              </a:lnSpc>
              <a:buFont typeface="Arial" panose="020B0604020202020204" pitchFamily="34" charset="0"/>
              <a:buNone/>
              <a:defRPr sz="10000" b="0">
                <a:latin typeface="+mj-lt"/>
              </a:defRPr>
            </a:lvl7pPr>
            <a:lvl8pPr marL="0" indent="0">
              <a:lnSpc>
                <a:spcPct val="80000"/>
              </a:lnSpc>
              <a:buFont typeface="Arial" panose="020B0604020202020204" pitchFamily="34" charset="0"/>
              <a:buNone/>
              <a:defRPr sz="10000" b="0">
                <a:latin typeface="+mj-lt"/>
              </a:defRPr>
            </a:lvl8pPr>
            <a:lvl9pPr marL="0" indent="0">
              <a:lnSpc>
                <a:spcPct val="80000"/>
              </a:lnSpc>
              <a:buFont typeface="Arial" panose="020B0604020202020204" pitchFamily="34" charset="0"/>
              <a:buNone/>
              <a:defRPr sz="10000" b="0">
                <a:latin typeface="+mj-lt"/>
              </a:defRPr>
            </a:lvl9pPr>
          </a:lstStyle>
          <a:p>
            <a:pPr lvl="0"/>
            <a:r>
              <a:rPr lang="de-DE" dirty="0"/>
              <a:t>0</a:t>
            </a:r>
          </a:p>
        </p:txBody>
      </p:sp>
      <p:sp>
        <p:nvSpPr>
          <p:cNvPr id="18" name="Inhaltspunkt">
            <a:extLst>
              <a:ext uri="{FF2B5EF4-FFF2-40B4-BE49-F238E27FC236}">
                <a16:creationId xmlns:a16="http://schemas.microsoft.com/office/drawing/2014/main" id="{EBF5AAEB-BA4D-486F-9B79-7158E16627E7}"/>
              </a:ext>
            </a:extLst>
          </p:cNvPr>
          <p:cNvSpPr>
            <a:spLocks noGrp="1"/>
          </p:cNvSpPr>
          <p:nvPr>
            <p:ph type="body" orient="vert" idx="20" hasCustomPrompt="1"/>
          </p:nvPr>
        </p:nvSpPr>
        <p:spPr>
          <a:xfrm>
            <a:off x="12364045" y="7485959"/>
            <a:ext cx="5325963" cy="1620000"/>
          </a:xfrm>
        </p:spPr>
        <p:txBody>
          <a:bodyPr vert="horz"/>
          <a:lstStyle>
            <a:lvl1pPr marL="0" indent="0">
              <a:lnSpc>
                <a:spcPct val="108000"/>
              </a:lnSpc>
              <a:buFont typeface="Arial" panose="020B0604020202020204" pitchFamily="34" charset="0"/>
              <a:buNone/>
              <a:defRPr sz="3200" b="1">
                <a:latin typeface="+mn-lt"/>
              </a:defRPr>
            </a:lvl1pPr>
            <a:lvl2pPr marL="0" indent="0">
              <a:lnSpc>
                <a:spcPct val="108000"/>
              </a:lnSpc>
              <a:buNone/>
              <a:defRPr sz="3200">
                <a:latin typeface="+mn-lt"/>
              </a:defRPr>
            </a:lvl2pPr>
            <a:lvl3pPr marL="0" indent="0">
              <a:lnSpc>
                <a:spcPct val="108000"/>
              </a:lnSpc>
              <a:buNone/>
              <a:defRPr sz="3200">
                <a:latin typeface="+mn-lt"/>
              </a:defRPr>
            </a:lvl3pPr>
            <a:lvl4pPr marL="0" indent="0">
              <a:lnSpc>
                <a:spcPct val="108000"/>
              </a:lnSpc>
              <a:buFont typeface="Arial" panose="020B0604020202020204" pitchFamily="34" charset="0"/>
              <a:buNone/>
              <a:defRPr sz="3200">
                <a:latin typeface="+mn-lt"/>
              </a:defRPr>
            </a:lvl4pPr>
            <a:lvl5pPr marL="0" indent="0">
              <a:lnSpc>
                <a:spcPct val="108000"/>
              </a:lnSpc>
              <a:buNone/>
              <a:defRPr sz="3200">
                <a:latin typeface="+mn-lt"/>
              </a:defRPr>
            </a:lvl5pPr>
            <a:lvl6pPr marL="0" indent="0">
              <a:lnSpc>
                <a:spcPct val="108000"/>
              </a:lnSpc>
              <a:buNone/>
              <a:defRPr sz="3200">
                <a:latin typeface="+mn-lt"/>
              </a:defRPr>
            </a:lvl6pPr>
            <a:lvl7pPr marL="0" indent="0">
              <a:lnSpc>
                <a:spcPct val="108000"/>
              </a:lnSpc>
              <a:buFont typeface="Arial" panose="020B0604020202020204" pitchFamily="34" charset="0"/>
              <a:buNone/>
              <a:defRPr sz="3200">
                <a:latin typeface="+mn-lt"/>
              </a:defRPr>
            </a:lvl7pPr>
            <a:lvl8pPr marL="0" indent="0">
              <a:lnSpc>
                <a:spcPct val="108000"/>
              </a:lnSpc>
              <a:buFont typeface="Arial" panose="020B0604020202020204" pitchFamily="34" charset="0"/>
              <a:buNone/>
              <a:defRPr sz="3200">
                <a:latin typeface="+mn-lt"/>
              </a:defRPr>
            </a:lvl8pPr>
            <a:lvl9pPr marL="0" indent="0">
              <a:lnSpc>
                <a:spcPct val="108000"/>
              </a:lnSpc>
              <a:buFont typeface="Arial" panose="020B0604020202020204" pitchFamily="34" charset="0"/>
              <a:buNone/>
              <a:defRPr sz="3200">
                <a:latin typeface="+mn-l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Headline / für Text/</a:t>
            </a:r>
          </a:p>
          <a:p>
            <a:pPr marL="0" marR="0" lvl="0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Seitenzahl (—— Seite 00) </a:t>
            </a:r>
            <a:br>
              <a:rPr lang="de-DE" dirty="0"/>
            </a:br>
            <a:r>
              <a:rPr lang="de-DE" dirty="0"/>
              <a:t>&gt; Einzug vergrößern</a:t>
            </a:r>
          </a:p>
        </p:txBody>
      </p:sp>
      <p:sp>
        <p:nvSpPr>
          <p:cNvPr id="19" name="Nummer">
            <a:extLst>
              <a:ext uri="{FF2B5EF4-FFF2-40B4-BE49-F238E27FC236}">
                <a16:creationId xmlns:a16="http://schemas.microsoft.com/office/drawing/2014/main" id="{6A275D60-405C-44C7-8958-744B90ED5DC6}"/>
              </a:ext>
            </a:extLst>
          </p:cNvPr>
          <p:cNvSpPr>
            <a:spLocks noGrp="1"/>
          </p:cNvSpPr>
          <p:nvPr>
            <p:ph type="body" orient="vert" idx="21" hasCustomPrompt="1"/>
          </p:nvPr>
        </p:nvSpPr>
        <p:spPr>
          <a:xfrm>
            <a:off x="15710008" y="6387716"/>
            <a:ext cx="1980000" cy="1224000"/>
          </a:xfrm>
        </p:spPr>
        <p:txBody>
          <a:bodyPr vert="horz"/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0000" b="0">
                <a:latin typeface="+mj-lt"/>
              </a:defRPr>
            </a:lvl1pPr>
            <a:lvl2pPr marL="0" indent="0">
              <a:lnSpc>
                <a:spcPct val="80000"/>
              </a:lnSpc>
              <a:buNone/>
              <a:defRPr sz="10000" b="0">
                <a:latin typeface="+mj-lt"/>
              </a:defRPr>
            </a:lvl2pPr>
            <a:lvl3pPr marL="0" indent="0">
              <a:lnSpc>
                <a:spcPct val="80000"/>
              </a:lnSpc>
              <a:buNone/>
              <a:defRPr sz="10000" b="0">
                <a:latin typeface="+mj-lt"/>
              </a:defRPr>
            </a:lvl3pPr>
            <a:lvl4pPr marL="0" indent="0">
              <a:lnSpc>
                <a:spcPct val="80000"/>
              </a:lnSpc>
              <a:buFont typeface="Arial" panose="020B0604020202020204" pitchFamily="34" charset="0"/>
              <a:buNone/>
              <a:defRPr sz="10000" b="0">
                <a:latin typeface="+mj-lt"/>
              </a:defRPr>
            </a:lvl4pPr>
            <a:lvl5pPr marL="0" indent="0">
              <a:lnSpc>
                <a:spcPct val="80000"/>
              </a:lnSpc>
              <a:buNone/>
              <a:defRPr sz="10000" b="0">
                <a:latin typeface="+mj-lt"/>
              </a:defRPr>
            </a:lvl5pPr>
            <a:lvl6pPr marL="0" indent="0">
              <a:lnSpc>
                <a:spcPct val="80000"/>
              </a:lnSpc>
              <a:buNone/>
              <a:defRPr sz="10000" b="0">
                <a:latin typeface="+mj-lt"/>
              </a:defRPr>
            </a:lvl6pPr>
            <a:lvl7pPr marL="0" indent="0">
              <a:lnSpc>
                <a:spcPct val="80000"/>
              </a:lnSpc>
              <a:buFont typeface="Arial" panose="020B0604020202020204" pitchFamily="34" charset="0"/>
              <a:buNone/>
              <a:defRPr sz="10000" b="0">
                <a:latin typeface="+mj-lt"/>
              </a:defRPr>
            </a:lvl7pPr>
            <a:lvl8pPr marL="0" indent="0">
              <a:lnSpc>
                <a:spcPct val="80000"/>
              </a:lnSpc>
              <a:buFont typeface="Arial" panose="020B0604020202020204" pitchFamily="34" charset="0"/>
              <a:buNone/>
              <a:defRPr sz="10000" b="0">
                <a:latin typeface="+mj-lt"/>
              </a:defRPr>
            </a:lvl8pPr>
            <a:lvl9pPr marL="0" indent="0">
              <a:lnSpc>
                <a:spcPct val="80000"/>
              </a:lnSpc>
              <a:buFont typeface="Arial" panose="020B0604020202020204" pitchFamily="34" charset="0"/>
              <a:buNone/>
              <a:defRPr sz="10000" b="0">
                <a:latin typeface="+mj-lt"/>
              </a:defRPr>
            </a:lvl9pPr>
          </a:lstStyle>
          <a:p>
            <a:pPr lvl="0"/>
            <a:r>
              <a:rPr lang="de-DE" dirty="0"/>
              <a:t>0</a:t>
            </a:r>
          </a:p>
        </p:txBody>
      </p:sp>
      <p:sp>
        <p:nvSpPr>
          <p:cNvPr id="20" name="Inhaltspunkt">
            <a:extLst>
              <a:ext uri="{FF2B5EF4-FFF2-40B4-BE49-F238E27FC236}">
                <a16:creationId xmlns:a16="http://schemas.microsoft.com/office/drawing/2014/main" id="{9DA44AE3-4E9C-4EE4-A9C2-932FC0B4F747}"/>
              </a:ext>
            </a:extLst>
          </p:cNvPr>
          <p:cNvSpPr>
            <a:spLocks noGrp="1"/>
          </p:cNvSpPr>
          <p:nvPr>
            <p:ph type="body" orient="vert" idx="22" hasCustomPrompt="1"/>
          </p:nvPr>
        </p:nvSpPr>
        <p:spPr>
          <a:xfrm>
            <a:off x="12364045" y="4850475"/>
            <a:ext cx="5325963" cy="1620000"/>
          </a:xfrm>
        </p:spPr>
        <p:txBody>
          <a:bodyPr vert="horz"/>
          <a:lstStyle>
            <a:lvl1pPr marL="0" indent="0">
              <a:lnSpc>
                <a:spcPct val="108000"/>
              </a:lnSpc>
              <a:buFont typeface="Arial" panose="020B0604020202020204" pitchFamily="34" charset="0"/>
              <a:buNone/>
              <a:defRPr sz="3200" b="1">
                <a:latin typeface="+mn-lt"/>
              </a:defRPr>
            </a:lvl1pPr>
            <a:lvl2pPr marL="0" indent="0">
              <a:lnSpc>
                <a:spcPct val="108000"/>
              </a:lnSpc>
              <a:buNone/>
              <a:defRPr sz="3200">
                <a:latin typeface="+mn-lt"/>
              </a:defRPr>
            </a:lvl2pPr>
            <a:lvl3pPr marL="0" indent="0">
              <a:lnSpc>
                <a:spcPct val="108000"/>
              </a:lnSpc>
              <a:buNone/>
              <a:defRPr sz="3200">
                <a:latin typeface="+mn-lt"/>
              </a:defRPr>
            </a:lvl3pPr>
            <a:lvl4pPr marL="0" indent="0">
              <a:lnSpc>
                <a:spcPct val="108000"/>
              </a:lnSpc>
              <a:buFont typeface="Arial" panose="020B0604020202020204" pitchFamily="34" charset="0"/>
              <a:buNone/>
              <a:defRPr sz="3200">
                <a:latin typeface="+mn-lt"/>
              </a:defRPr>
            </a:lvl4pPr>
            <a:lvl5pPr marL="0" indent="0">
              <a:lnSpc>
                <a:spcPct val="108000"/>
              </a:lnSpc>
              <a:buNone/>
              <a:defRPr sz="3200">
                <a:latin typeface="+mn-lt"/>
              </a:defRPr>
            </a:lvl5pPr>
            <a:lvl6pPr marL="0" indent="0">
              <a:lnSpc>
                <a:spcPct val="108000"/>
              </a:lnSpc>
              <a:buNone/>
              <a:defRPr sz="3200">
                <a:latin typeface="+mn-lt"/>
              </a:defRPr>
            </a:lvl6pPr>
            <a:lvl7pPr marL="0" indent="0">
              <a:lnSpc>
                <a:spcPct val="108000"/>
              </a:lnSpc>
              <a:buFont typeface="Arial" panose="020B0604020202020204" pitchFamily="34" charset="0"/>
              <a:buNone/>
              <a:defRPr sz="3200">
                <a:latin typeface="+mn-lt"/>
              </a:defRPr>
            </a:lvl7pPr>
            <a:lvl8pPr marL="0" indent="0">
              <a:lnSpc>
                <a:spcPct val="108000"/>
              </a:lnSpc>
              <a:buFont typeface="Arial" panose="020B0604020202020204" pitchFamily="34" charset="0"/>
              <a:buNone/>
              <a:defRPr sz="3200">
                <a:latin typeface="+mn-lt"/>
              </a:defRPr>
            </a:lvl8pPr>
            <a:lvl9pPr marL="0" indent="0">
              <a:lnSpc>
                <a:spcPct val="108000"/>
              </a:lnSpc>
              <a:buFont typeface="Arial" panose="020B0604020202020204" pitchFamily="34" charset="0"/>
              <a:buNone/>
              <a:defRPr sz="3200">
                <a:latin typeface="+mn-l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Headline / für Text/</a:t>
            </a:r>
          </a:p>
          <a:p>
            <a:pPr marL="0" marR="0" lvl="0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Seitenzahl (—— Seite 00) </a:t>
            </a:r>
            <a:br>
              <a:rPr lang="de-DE" dirty="0"/>
            </a:br>
            <a:r>
              <a:rPr lang="de-DE" dirty="0"/>
              <a:t>&gt; Einzug vergrößern</a:t>
            </a:r>
          </a:p>
        </p:txBody>
      </p:sp>
      <p:sp>
        <p:nvSpPr>
          <p:cNvPr id="21" name="Nummer">
            <a:extLst>
              <a:ext uri="{FF2B5EF4-FFF2-40B4-BE49-F238E27FC236}">
                <a16:creationId xmlns:a16="http://schemas.microsoft.com/office/drawing/2014/main" id="{CD774C45-C9EC-4527-9DC5-D9C6B68D168C}"/>
              </a:ext>
            </a:extLst>
          </p:cNvPr>
          <p:cNvSpPr>
            <a:spLocks noGrp="1"/>
          </p:cNvSpPr>
          <p:nvPr>
            <p:ph type="body" orient="vert" idx="23" hasCustomPrompt="1"/>
          </p:nvPr>
        </p:nvSpPr>
        <p:spPr>
          <a:xfrm>
            <a:off x="15710008" y="3753295"/>
            <a:ext cx="1980000" cy="1224000"/>
          </a:xfrm>
        </p:spPr>
        <p:txBody>
          <a:bodyPr vert="horz"/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0000" b="0">
                <a:latin typeface="+mj-lt"/>
              </a:defRPr>
            </a:lvl1pPr>
            <a:lvl2pPr marL="0" indent="0">
              <a:lnSpc>
                <a:spcPct val="80000"/>
              </a:lnSpc>
              <a:buNone/>
              <a:defRPr sz="10000" b="0">
                <a:latin typeface="+mj-lt"/>
              </a:defRPr>
            </a:lvl2pPr>
            <a:lvl3pPr marL="0" indent="0">
              <a:lnSpc>
                <a:spcPct val="80000"/>
              </a:lnSpc>
              <a:buNone/>
              <a:defRPr sz="10000" b="0">
                <a:latin typeface="+mj-lt"/>
              </a:defRPr>
            </a:lvl3pPr>
            <a:lvl4pPr marL="0" indent="0">
              <a:lnSpc>
                <a:spcPct val="80000"/>
              </a:lnSpc>
              <a:buFont typeface="Arial" panose="020B0604020202020204" pitchFamily="34" charset="0"/>
              <a:buNone/>
              <a:defRPr sz="10000" b="0">
                <a:latin typeface="+mj-lt"/>
              </a:defRPr>
            </a:lvl4pPr>
            <a:lvl5pPr marL="0" indent="0">
              <a:lnSpc>
                <a:spcPct val="80000"/>
              </a:lnSpc>
              <a:buNone/>
              <a:defRPr sz="10000" b="0">
                <a:latin typeface="+mj-lt"/>
              </a:defRPr>
            </a:lvl5pPr>
            <a:lvl6pPr marL="0" indent="0">
              <a:lnSpc>
                <a:spcPct val="80000"/>
              </a:lnSpc>
              <a:buNone/>
              <a:defRPr sz="10000" b="0">
                <a:latin typeface="+mj-lt"/>
              </a:defRPr>
            </a:lvl6pPr>
            <a:lvl7pPr marL="0" indent="0">
              <a:lnSpc>
                <a:spcPct val="80000"/>
              </a:lnSpc>
              <a:buFont typeface="Arial" panose="020B0604020202020204" pitchFamily="34" charset="0"/>
              <a:buNone/>
              <a:defRPr sz="10000" b="0">
                <a:latin typeface="+mj-lt"/>
              </a:defRPr>
            </a:lvl7pPr>
            <a:lvl8pPr marL="0" indent="0">
              <a:lnSpc>
                <a:spcPct val="80000"/>
              </a:lnSpc>
              <a:buFont typeface="Arial" panose="020B0604020202020204" pitchFamily="34" charset="0"/>
              <a:buNone/>
              <a:defRPr sz="10000" b="0">
                <a:latin typeface="+mj-lt"/>
              </a:defRPr>
            </a:lvl8pPr>
            <a:lvl9pPr marL="0" indent="0">
              <a:lnSpc>
                <a:spcPct val="80000"/>
              </a:lnSpc>
              <a:buFont typeface="Arial" panose="020B0604020202020204" pitchFamily="34" charset="0"/>
              <a:buNone/>
              <a:defRPr sz="10000" b="0">
                <a:latin typeface="+mj-lt"/>
              </a:defRPr>
            </a:lvl9pPr>
          </a:lstStyle>
          <a:p>
            <a:pPr lvl="0"/>
            <a:r>
              <a:rPr lang="de-DE" dirty="0"/>
              <a:t>0</a:t>
            </a:r>
          </a:p>
        </p:txBody>
      </p:sp>
      <p:sp>
        <p:nvSpPr>
          <p:cNvPr id="15" name="Inhaltspunkt">
            <a:extLst>
              <a:ext uri="{FF2B5EF4-FFF2-40B4-BE49-F238E27FC236}">
                <a16:creationId xmlns:a16="http://schemas.microsoft.com/office/drawing/2014/main" id="{BF76CDD6-EF3E-4352-AA53-F443F839C042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6689229" y="10122350"/>
            <a:ext cx="5325963" cy="1620000"/>
          </a:xfrm>
        </p:spPr>
        <p:txBody>
          <a:bodyPr vert="horz"/>
          <a:lstStyle>
            <a:lvl1pPr marL="0" indent="0">
              <a:lnSpc>
                <a:spcPct val="108000"/>
              </a:lnSpc>
              <a:buFont typeface="Arial" panose="020B0604020202020204" pitchFamily="34" charset="0"/>
              <a:buNone/>
              <a:defRPr sz="3200" b="1">
                <a:latin typeface="+mn-lt"/>
              </a:defRPr>
            </a:lvl1pPr>
            <a:lvl2pPr marL="0" indent="0">
              <a:lnSpc>
                <a:spcPct val="108000"/>
              </a:lnSpc>
              <a:buNone/>
              <a:defRPr sz="3200">
                <a:latin typeface="+mn-lt"/>
              </a:defRPr>
            </a:lvl2pPr>
            <a:lvl3pPr marL="0" indent="0">
              <a:lnSpc>
                <a:spcPct val="108000"/>
              </a:lnSpc>
              <a:buNone/>
              <a:defRPr sz="3200">
                <a:latin typeface="+mn-lt"/>
              </a:defRPr>
            </a:lvl3pPr>
            <a:lvl4pPr marL="0" indent="0">
              <a:lnSpc>
                <a:spcPct val="108000"/>
              </a:lnSpc>
              <a:buFont typeface="Arial" panose="020B0604020202020204" pitchFamily="34" charset="0"/>
              <a:buNone/>
              <a:defRPr sz="3200">
                <a:latin typeface="+mn-lt"/>
              </a:defRPr>
            </a:lvl4pPr>
            <a:lvl5pPr marL="0" indent="0">
              <a:lnSpc>
                <a:spcPct val="108000"/>
              </a:lnSpc>
              <a:buNone/>
              <a:defRPr sz="3200">
                <a:latin typeface="+mn-lt"/>
              </a:defRPr>
            </a:lvl5pPr>
            <a:lvl6pPr marL="0" indent="0">
              <a:lnSpc>
                <a:spcPct val="108000"/>
              </a:lnSpc>
              <a:buNone/>
              <a:defRPr sz="3200">
                <a:latin typeface="+mn-lt"/>
              </a:defRPr>
            </a:lvl6pPr>
            <a:lvl7pPr marL="0" indent="0">
              <a:lnSpc>
                <a:spcPct val="108000"/>
              </a:lnSpc>
              <a:buFont typeface="Arial" panose="020B0604020202020204" pitchFamily="34" charset="0"/>
              <a:buNone/>
              <a:defRPr sz="3200">
                <a:latin typeface="+mn-lt"/>
              </a:defRPr>
            </a:lvl7pPr>
            <a:lvl8pPr marL="0" indent="0">
              <a:lnSpc>
                <a:spcPct val="108000"/>
              </a:lnSpc>
              <a:buFont typeface="Arial" panose="020B0604020202020204" pitchFamily="34" charset="0"/>
              <a:buNone/>
              <a:defRPr sz="3200">
                <a:latin typeface="+mn-lt"/>
              </a:defRPr>
            </a:lvl8pPr>
            <a:lvl9pPr marL="0" indent="0">
              <a:lnSpc>
                <a:spcPct val="108000"/>
              </a:lnSpc>
              <a:buFont typeface="Arial" panose="020B0604020202020204" pitchFamily="34" charset="0"/>
              <a:buNone/>
              <a:defRPr sz="3200">
                <a:latin typeface="+mn-l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Headline / für Text/</a:t>
            </a:r>
          </a:p>
          <a:p>
            <a:pPr marL="0" marR="0" lvl="0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Seitenzahl (—— Seite 00) </a:t>
            </a:r>
            <a:br>
              <a:rPr lang="de-DE" dirty="0"/>
            </a:br>
            <a:r>
              <a:rPr lang="de-DE" dirty="0"/>
              <a:t>&gt; Einzug vergrößern</a:t>
            </a:r>
          </a:p>
        </p:txBody>
      </p:sp>
      <p:sp>
        <p:nvSpPr>
          <p:cNvPr id="13" name="Nummer">
            <a:extLst>
              <a:ext uri="{FF2B5EF4-FFF2-40B4-BE49-F238E27FC236}">
                <a16:creationId xmlns:a16="http://schemas.microsoft.com/office/drawing/2014/main" id="{28C3C519-C241-4E14-9929-A0C30DB65EFF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10035192" y="9029619"/>
            <a:ext cx="1980000" cy="1224000"/>
          </a:xfrm>
        </p:spPr>
        <p:txBody>
          <a:bodyPr vert="horz"/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0000" b="0">
                <a:latin typeface="+mj-lt"/>
              </a:defRPr>
            </a:lvl1pPr>
            <a:lvl2pPr marL="0" indent="0">
              <a:lnSpc>
                <a:spcPct val="80000"/>
              </a:lnSpc>
              <a:buNone/>
              <a:defRPr sz="10000" b="0">
                <a:latin typeface="+mj-lt"/>
              </a:defRPr>
            </a:lvl2pPr>
            <a:lvl3pPr marL="0" indent="0">
              <a:lnSpc>
                <a:spcPct val="80000"/>
              </a:lnSpc>
              <a:buNone/>
              <a:defRPr sz="10000" b="0">
                <a:latin typeface="+mj-lt"/>
              </a:defRPr>
            </a:lvl3pPr>
            <a:lvl4pPr marL="0" indent="0">
              <a:lnSpc>
                <a:spcPct val="80000"/>
              </a:lnSpc>
              <a:buFont typeface="Arial" panose="020B0604020202020204" pitchFamily="34" charset="0"/>
              <a:buNone/>
              <a:defRPr sz="10000" b="0">
                <a:latin typeface="+mj-lt"/>
              </a:defRPr>
            </a:lvl4pPr>
            <a:lvl5pPr marL="0" indent="0">
              <a:lnSpc>
                <a:spcPct val="80000"/>
              </a:lnSpc>
              <a:buNone/>
              <a:defRPr sz="10000" b="0">
                <a:latin typeface="+mj-lt"/>
              </a:defRPr>
            </a:lvl5pPr>
            <a:lvl6pPr marL="0" indent="0">
              <a:lnSpc>
                <a:spcPct val="80000"/>
              </a:lnSpc>
              <a:buNone/>
              <a:defRPr sz="10000" b="0">
                <a:latin typeface="+mj-lt"/>
              </a:defRPr>
            </a:lvl6pPr>
            <a:lvl7pPr marL="0" indent="0">
              <a:lnSpc>
                <a:spcPct val="80000"/>
              </a:lnSpc>
              <a:buFont typeface="Arial" panose="020B0604020202020204" pitchFamily="34" charset="0"/>
              <a:buNone/>
              <a:defRPr sz="10000" b="0">
                <a:latin typeface="+mj-lt"/>
              </a:defRPr>
            </a:lvl7pPr>
            <a:lvl8pPr marL="0" indent="0">
              <a:lnSpc>
                <a:spcPct val="80000"/>
              </a:lnSpc>
              <a:buFont typeface="Arial" panose="020B0604020202020204" pitchFamily="34" charset="0"/>
              <a:buNone/>
              <a:defRPr sz="10000" b="0">
                <a:latin typeface="+mj-lt"/>
              </a:defRPr>
            </a:lvl8pPr>
            <a:lvl9pPr marL="0" indent="0">
              <a:lnSpc>
                <a:spcPct val="80000"/>
              </a:lnSpc>
              <a:buFont typeface="Arial" panose="020B0604020202020204" pitchFamily="34" charset="0"/>
              <a:buNone/>
              <a:defRPr sz="10000" b="0">
                <a:latin typeface="+mj-lt"/>
              </a:defRPr>
            </a:lvl9pPr>
          </a:lstStyle>
          <a:p>
            <a:pPr lvl="0"/>
            <a:r>
              <a:rPr lang="de-DE" dirty="0"/>
              <a:t>0</a:t>
            </a:r>
          </a:p>
        </p:txBody>
      </p:sp>
      <p:sp>
        <p:nvSpPr>
          <p:cNvPr id="14" name="Inhaltspunkt">
            <a:extLst>
              <a:ext uri="{FF2B5EF4-FFF2-40B4-BE49-F238E27FC236}">
                <a16:creationId xmlns:a16="http://schemas.microsoft.com/office/drawing/2014/main" id="{E1648718-EAE9-4393-96DE-82390E45E1D7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6689229" y="7485959"/>
            <a:ext cx="5325963" cy="1620000"/>
          </a:xfrm>
        </p:spPr>
        <p:txBody>
          <a:bodyPr vert="horz"/>
          <a:lstStyle>
            <a:lvl1pPr marL="0" indent="0">
              <a:lnSpc>
                <a:spcPct val="108000"/>
              </a:lnSpc>
              <a:buFont typeface="Arial" panose="020B0604020202020204" pitchFamily="34" charset="0"/>
              <a:buNone/>
              <a:defRPr sz="3200" b="1">
                <a:latin typeface="+mn-lt"/>
              </a:defRPr>
            </a:lvl1pPr>
            <a:lvl2pPr marL="0" indent="0">
              <a:lnSpc>
                <a:spcPct val="108000"/>
              </a:lnSpc>
              <a:buNone/>
              <a:defRPr sz="3200">
                <a:latin typeface="+mn-lt"/>
              </a:defRPr>
            </a:lvl2pPr>
            <a:lvl3pPr marL="0" indent="0">
              <a:lnSpc>
                <a:spcPct val="108000"/>
              </a:lnSpc>
              <a:buNone/>
              <a:defRPr sz="3200">
                <a:latin typeface="+mn-lt"/>
              </a:defRPr>
            </a:lvl3pPr>
            <a:lvl4pPr marL="0" indent="0">
              <a:lnSpc>
                <a:spcPct val="108000"/>
              </a:lnSpc>
              <a:buFont typeface="Arial" panose="020B0604020202020204" pitchFamily="34" charset="0"/>
              <a:buNone/>
              <a:defRPr sz="3200">
                <a:latin typeface="+mn-lt"/>
              </a:defRPr>
            </a:lvl4pPr>
            <a:lvl5pPr marL="0" indent="0">
              <a:lnSpc>
                <a:spcPct val="108000"/>
              </a:lnSpc>
              <a:buNone/>
              <a:defRPr sz="3200">
                <a:latin typeface="+mn-lt"/>
              </a:defRPr>
            </a:lvl5pPr>
            <a:lvl6pPr marL="0" indent="0">
              <a:lnSpc>
                <a:spcPct val="108000"/>
              </a:lnSpc>
              <a:buNone/>
              <a:defRPr sz="3200">
                <a:latin typeface="+mn-lt"/>
              </a:defRPr>
            </a:lvl6pPr>
            <a:lvl7pPr marL="0" indent="0">
              <a:lnSpc>
                <a:spcPct val="108000"/>
              </a:lnSpc>
              <a:buFont typeface="Arial" panose="020B0604020202020204" pitchFamily="34" charset="0"/>
              <a:buNone/>
              <a:defRPr sz="3200">
                <a:latin typeface="+mn-lt"/>
              </a:defRPr>
            </a:lvl7pPr>
            <a:lvl8pPr marL="0" indent="0">
              <a:lnSpc>
                <a:spcPct val="108000"/>
              </a:lnSpc>
              <a:buFont typeface="Arial" panose="020B0604020202020204" pitchFamily="34" charset="0"/>
              <a:buNone/>
              <a:defRPr sz="3200">
                <a:latin typeface="+mn-lt"/>
              </a:defRPr>
            </a:lvl8pPr>
            <a:lvl9pPr marL="0" indent="0">
              <a:lnSpc>
                <a:spcPct val="108000"/>
              </a:lnSpc>
              <a:buFont typeface="Arial" panose="020B0604020202020204" pitchFamily="34" charset="0"/>
              <a:buNone/>
              <a:defRPr sz="3200">
                <a:latin typeface="+mn-l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Headline / für Text/</a:t>
            </a:r>
          </a:p>
          <a:p>
            <a:pPr marL="0" marR="0" lvl="0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Seitenzahl (—— Seite 00) </a:t>
            </a:r>
            <a:br>
              <a:rPr lang="de-DE" dirty="0"/>
            </a:br>
            <a:r>
              <a:rPr lang="de-DE" dirty="0"/>
              <a:t>&gt; Einzug vergrößern</a:t>
            </a:r>
          </a:p>
        </p:txBody>
      </p:sp>
      <p:sp>
        <p:nvSpPr>
          <p:cNvPr id="11" name="Nummer">
            <a:extLst>
              <a:ext uri="{FF2B5EF4-FFF2-40B4-BE49-F238E27FC236}">
                <a16:creationId xmlns:a16="http://schemas.microsoft.com/office/drawing/2014/main" id="{88A29D8C-34F7-49A0-A0A4-8D43BA7BCACC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10035192" y="6387716"/>
            <a:ext cx="1980000" cy="1224000"/>
          </a:xfrm>
        </p:spPr>
        <p:txBody>
          <a:bodyPr vert="horz"/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0000" b="0">
                <a:latin typeface="+mj-lt"/>
              </a:defRPr>
            </a:lvl1pPr>
            <a:lvl2pPr marL="0" indent="0">
              <a:lnSpc>
                <a:spcPct val="80000"/>
              </a:lnSpc>
              <a:buNone/>
              <a:defRPr sz="10000" b="0">
                <a:latin typeface="+mj-lt"/>
              </a:defRPr>
            </a:lvl2pPr>
            <a:lvl3pPr marL="0" indent="0">
              <a:lnSpc>
                <a:spcPct val="80000"/>
              </a:lnSpc>
              <a:buNone/>
              <a:defRPr sz="10000" b="0">
                <a:latin typeface="+mj-lt"/>
              </a:defRPr>
            </a:lvl3pPr>
            <a:lvl4pPr marL="0" indent="0">
              <a:lnSpc>
                <a:spcPct val="80000"/>
              </a:lnSpc>
              <a:buFont typeface="Arial" panose="020B0604020202020204" pitchFamily="34" charset="0"/>
              <a:buNone/>
              <a:defRPr sz="10000" b="0">
                <a:latin typeface="+mj-lt"/>
              </a:defRPr>
            </a:lvl4pPr>
            <a:lvl5pPr marL="0" indent="0">
              <a:lnSpc>
                <a:spcPct val="80000"/>
              </a:lnSpc>
              <a:buNone/>
              <a:defRPr sz="10000" b="0">
                <a:latin typeface="+mj-lt"/>
              </a:defRPr>
            </a:lvl5pPr>
            <a:lvl6pPr marL="0" indent="0">
              <a:lnSpc>
                <a:spcPct val="80000"/>
              </a:lnSpc>
              <a:buNone/>
              <a:defRPr sz="10000" b="0">
                <a:latin typeface="+mj-lt"/>
              </a:defRPr>
            </a:lvl6pPr>
            <a:lvl7pPr marL="0" indent="0">
              <a:lnSpc>
                <a:spcPct val="80000"/>
              </a:lnSpc>
              <a:buFont typeface="Arial" panose="020B0604020202020204" pitchFamily="34" charset="0"/>
              <a:buNone/>
              <a:defRPr sz="10000" b="0">
                <a:latin typeface="+mj-lt"/>
              </a:defRPr>
            </a:lvl7pPr>
            <a:lvl8pPr marL="0" indent="0">
              <a:lnSpc>
                <a:spcPct val="80000"/>
              </a:lnSpc>
              <a:buFont typeface="Arial" panose="020B0604020202020204" pitchFamily="34" charset="0"/>
              <a:buNone/>
              <a:defRPr sz="10000" b="0">
                <a:latin typeface="+mj-lt"/>
              </a:defRPr>
            </a:lvl8pPr>
            <a:lvl9pPr marL="0" indent="0">
              <a:lnSpc>
                <a:spcPct val="80000"/>
              </a:lnSpc>
              <a:buFont typeface="Arial" panose="020B0604020202020204" pitchFamily="34" charset="0"/>
              <a:buNone/>
              <a:defRPr sz="10000" b="0">
                <a:latin typeface="+mj-lt"/>
              </a:defRPr>
            </a:lvl9pPr>
          </a:lstStyle>
          <a:p>
            <a:pPr lvl="0"/>
            <a:r>
              <a:rPr lang="de-DE" dirty="0"/>
              <a:t>0</a:t>
            </a:r>
          </a:p>
        </p:txBody>
      </p:sp>
      <p:sp>
        <p:nvSpPr>
          <p:cNvPr id="10" name="Inhaltspunkt">
            <a:extLst>
              <a:ext uri="{FF2B5EF4-FFF2-40B4-BE49-F238E27FC236}">
                <a16:creationId xmlns:a16="http://schemas.microsoft.com/office/drawing/2014/main" id="{18072AC8-2E2F-487E-91F1-CD9C23838F16}"/>
              </a:ext>
            </a:extLst>
          </p:cNvPr>
          <p:cNvSpPr>
            <a:spLocks noGrp="1"/>
          </p:cNvSpPr>
          <p:nvPr>
            <p:ph type="body" orient="vert" idx="12" hasCustomPrompt="1"/>
          </p:nvPr>
        </p:nvSpPr>
        <p:spPr>
          <a:xfrm>
            <a:off x="6689229" y="4850475"/>
            <a:ext cx="5325963" cy="1620000"/>
          </a:xfrm>
        </p:spPr>
        <p:txBody>
          <a:bodyPr vert="horz"/>
          <a:lstStyle>
            <a:lvl1pPr marL="0" indent="0">
              <a:lnSpc>
                <a:spcPct val="108000"/>
              </a:lnSpc>
              <a:buFont typeface="Arial" panose="020B0604020202020204" pitchFamily="34" charset="0"/>
              <a:buNone/>
              <a:defRPr sz="3200" b="1">
                <a:latin typeface="+mn-lt"/>
              </a:defRPr>
            </a:lvl1pPr>
            <a:lvl2pPr marL="0" indent="0">
              <a:lnSpc>
                <a:spcPct val="108000"/>
              </a:lnSpc>
              <a:buNone/>
              <a:defRPr sz="3200">
                <a:latin typeface="+mn-lt"/>
              </a:defRPr>
            </a:lvl2pPr>
            <a:lvl3pPr marL="0" indent="0">
              <a:lnSpc>
                <a:spcPct val="108000"/>
              </a:lnSpc>
              <a:buNone/>
              <a:defRPr sz="3200">
                <a:latin typeface="+mn-lt"/>
              </a:defRPr>
            </a:lvl3pPr>
            <a:lvl4pPr marL="0" indent="0">
              <a:lnSpc>
                <a:spcPct val="108000"/>
              </a:lnSpc>
              <a:buFont typeface="Arial" panose="020B0604020202020204" pitchFamily="34" charset="0"/>
              <a:buNone/>
              <a:defRPr sz="3200">
                <a:latin typeface="+mn-lt"/>
              </a:defRPr>
            </a:lvl4pPr>
            <a:lvl5pPr marL="0" indent="0">
              <a:lnSpc>
                <a:spcPct val="108000"/>
              </a:lnSpc>
              <a:buNone/>
              <a:defRPr sz="3200">
                <a:latin typeface="+mn-lt"/>
              </a:defRPr>
            </a:lvl5pPr>
            <a:lvl6pPr marL="0" indent="0">
              <a:lnSpc>
                <a:spcPct val="108000"/>
              </a:lnSpc>
              <a:buNone/>
              <a:defRPr sz="3200">
                <a:latin typeface="+mn-lt"/>
              </a:defRPr>
            </a:lvl6pPr>
            <a:lvl7pPr marL="0" indent="0">
              <a:lnSpc>
                <a:spcPct val="108000"/>
              </a:lnSpc>
              <a:buFont typeface="Arial" panose="020B0604020202020204" pitchFamily="34" charset="0"/>
              <a:buNone/>
              <a:defRPr sz="3200">
                <a:latin typeface="+mn-lt"/>
              </a:defRPr>
            </a:lvl7pPr>
            <a:lvl8pPr marL="0" indent="0">
              <a:lnSpc>
                <a:spcPct val="108000"/>
              </a:lnSpc>
              <a:buFont typeface="Arial" panose="020B0604020202020204" pitchFamily="34" charset="0"/>
              <a:buNone/>
              <a:defRPr sz="3200">
                <a:latin typeface="+mn-lt"/>
              </a:defRPr>
            </a:lvl8pPr>
            <a:lvl9pPr marL="0" indent="0">
              <a:lnSpc>
                <a:spcPct val="108000"/>
              </a:lnSpc>
              <a:buFont typeface="Arial" panose="020B0604020202020204" pitchFamily="34" charset="0"/>
              <a:buNone/>
              <a:defRPr sz="3200">
                <a:latin typeface="+mn-l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Headline / für Text/</a:t>
            </a:r>
          </a:p>
          <a:p>
            <a:pPr marL="0" marR="0" lvl="0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Seitenzahl (—— Seite 00) </a:t>
            </a:r>
            <a:br>
              <a:rPr lang="de-DE" dirty="0"/>
            </a:br>
            <a:r>
              <a:rPr lang="de-DE" dirty="0"/>
              <a:t>&gt; Einzug vergrößern</a:t>
            </a:r>
          </a:p>
        </p:txBody>
      </p:sp>
      <p:sp>
        <p:nvSpPr>
          <p:cNvPr id="12" name="Nummer">
            <a:extLst>
              <a:ext uri="{FF2B5EF4-FFF2-40B4-BE49-F238E27FC236}">
                <a16:creationId xmlns:a16="http://schemas.microsoft.com/office/drawing/2014/main" id="{E7B4D079-3AC0-4BCA-A177-77538533362C}"/>
              </a:ext>
            </a:extLst>
          </p:cNvPr>
          <p:cNvSpPr>
            <a:spLocks noGrp="1"/>
          </p:cNvSpPr>
          <p:nvPr>
            <p:ph type="body" orient="vert" idx="14" hasCustomPrompt="1"/>
          </p:nvPr>
        </p:nvSpPr>
        <p:spPr>
          <a:xfrm>
            <a:off x="10035192" y="3753295"/>
            <a:ext cx="1980000" cy="1224000"/>
          </a:xfrm>
        </p:spPr>
        <p:txBody>
          <a:bodyPr vert="horz"/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0000" b="0">
                <a:latin typeface="+mj-lt"/>
              </a:defRPr>
            </a:lvl1pPr>
            <a:lvl2pPr marL="0" indent="0">
              <a:lnSpc>
                <a:spcPct val="80000"/>
              </a:lnSpc>
              <a:buNone/>
              <a:defRPr sz="10000" b="0">
                <a:latin typeface="+mj-lt"/>
              </a:defRPr>
            </a:lvl2pPr>
            <a:lvl3pPr marL="0" indent="0">
              <a:lnSpc>
                <a:spcPct val="80000"/>
              </a:lnSpc>
              <a:buNone/>
              <a:defRPr sz="10000" b="0">
                <a:latin typeface="+mj-lt"/>
              </a:defRPr>
            </a:lvl3pPr>
            <a:lvl4pPr marL="0" indent="0">
              <a:lnSpc>
                <a:spcPct val="80000"/>
              </a:lnSpc>
              <a:buFont typeface="Arial" panose="020B0604020202020204" pitchFamily="34" charset="0"/>
              <a:buNone/>
              <a:defRPr sz="10000" b="0">
                <a:latin typeface="+mj-lt"/>
              </a:defRPr>
            </a:lvl4pPr>
            <a:lvl5pPr marL="0" indent="0">
              <a:lnSpc>
                <a:spcPct val="80000"/>
              </a:lnSpc>
              <a:buNone/>
              <a:defRPr sz="10000" b="0">
                <a:latin typeface="+mj-lt"/>
              </a:defRPr>
            </a:lvl5pPr>
            <a:lvl6pPr marL="0" indent="0">
              <a:lnSpc>
                <a:spcPct val="80000"/>
              </a:lnSpc>
              <a:buNone/>
              <a:defRPr sz="10000" b="0">
                <a:latin typeface="+mj-lt"/>
              </a:defRPr>
            </a:lvl6pPr>
            <a:lvl7pPr marL="0" indent="0">
              <a:lnSpc>
                <a:spcPct val="80000"/>
              </a:lnSpc>
              <a:buFont typeface="Arial" panose="020B0604020202020204" pitchFamily="34" charset="0"/>
              <a:buNone/>
              <a:defRPr sz="10000" b="0">
                <a:latin typeface="+mj-lt"/>
              </a:defRPr>
            </a:lvl7pPr>
            <a:lvl8pPr marL="0" indent="0">
              <a:lnSpc>
                <a:spcPct val="80000"/>
              </a:lnSpc>
              <a:buFont typeface="Arial" panose="020B0604020202020204" pitchFamily="34" charset="0"/>
              <a:buNone/>
              <a:defRPr sz="10000" b="0">
                <a:latin typeface="+mj-lt"/>
              </a:defRPr>
            </a:lvl8pPr>
            <a:lvl9pPr marL="0" indent="0">
              <a:lnSpc>
                <a:spcPct val="80000"/>
              </a:lnSpc>
              <a:buFont typeface="Arial" panose="020B0604020202020204" pitchFamily="34" charset="0"/>
              <a:buNone/>
              <a:defRPr sz="10000" b="0">
                <a:latin typeface="+mj-lt"/>
              </a:defRPr>
            </a:lvl9pPr>
          </a:lstStyle>
          <a:p>
            <a:pPr lvl="0"/>
            <a:r>
              <a:rPr lang="de-DE" dirty="0"/>
              <a:t>0</a:t>
            </a:r>
          </a:p>
        </p:txBody>
      </p:sp>
      <p:sp>
        <p:nvSpPr>
          <p:cNvPr id="28" name="Inhaltspunkt">
            <a:extLst>
              <a:ext uri="{FF2B5EF4-FFF2-40B4-BE49-F238E27FC236}">
                <a16:creationId xmlns:a16="http://schemas.microsoft.com/office/drawing/2014/main" id="{D849EA89-C680-40CC-9F6C-8F30DAEB6BC1}"/>
              </a:ext>
            </a:extLst>
          </p:cNvPr>
          <p:cNvSpPr>
            <a:spLocks noGrp="1"/>
          </p:cNvSpPr>
          <p:nvPr>
            <p:ph type="body" orient="vert" idx="30" hasCustomPrompt="1"/>
          </p:nvPr>
        </p:nvSpPr>
        <p:spPr>
          <a:xfrm>
            <a:off x="1014413" y="10122350"/>
            <a:ext cx="5325963" cy="1620000"/>
          </a:xfrm>
        </p:spPr>
        <p:txBody>
          <a:bodyPr vert="horz"/>
          <a:lstStyle>
            <a:lvl1pPr marL="0" indent="0">
              <a:lnSpc>
                <a:spcPct val="108000"/>
              </a:lnSpc>
              <a:buFont typeface="Arial" panose="020B0604020202020204" pitchFamily="34" charset="0"/>
              <a:buNone/>
              <a:defRPr sz="3200" b="1">
                <a:latin typeface="+mn-lt"/>
              </a:defRPr>
            </a:lvl1pPr>
            <a:lvl2pPr marL="0" indent="0">
              <a:lnSpc>
                <a:spcPct val="108000"/>
              </a:lnSpc>
              <a:buNone/>
              <a:defRPr sz="3200">
                <a:latin typeface="+mn-lt"/>
              </a:defRPr>
            </a:lvl2pPr>
            <a:lvl3pPr marL="0" indent="0">
              <a:lnSpc>
                <a:spcPct val="108000"/>
              </a:lnSpc>
              <a:buNone/>
              <a:defRPr sz="3200">
                <a:latin typeface="+mn-lt"/>
              </a:defRPr>
            </a:lvl3pPr>
            <a:lvl4pPr marL="0" indent="0">
              <a:lnSpc>
                <a:spcPct val="108000"/>
              </a:lnSpc>
              <a:buFont typeface="Arial" panose="020B0604020202020204" pitchFamily="34" charset="0"/>
              <a:buNone/>
              <a:defRPr sz="3200">
                <a:latin typeface="+mn-lt"/>
              </a:defRPr>
            </a:lvl4pPr>
            <a:lvl5pPr marL="0" indent="0">
              <a:lnSpc>
                <a:spcPct val="108000"/>
              </a:lnSpc>
              <a:buNone/>
              <a:defRPr sz="3200">
                <a:latin typeface="+mn-lt"/>
              </a:defRPr>
            </a:lvl5pPr>
            <a:lvl6pPr marL="0" indent="0">
              <a:lnSpc>
                <a:spcPct val="108000"/>
              </a:lnSpc>
              <a:buNone/>
              <a:defRPr sz="3200">
                <a:latin typeface="+mn-lt"/>
              </a:defRPr>
            </a:lvl6pPr>
            <a:lvl7pPr marL="0" indent="0">
              <a:lnSpc>
                <a:spcPct val="108000"/>
              </a:lnSpc>
              <a:buFont typeface="Arial" panose="020B0604020202020204" pitchFamily="34" charset="0"/>
              <a:buNone/>
              <a:defRPr sz="3200">
                <a:latin typeface="+mn-lt"/>
              </a:defRPr>
            </a:lvl7pPr>
            <a:lvl8pPr marL="0" indent="0">
              <a:lnSpc>
                <a:spcPct val="108000"/>
              </a:lnSpc>
              <a:buFont typeface="Arial" panose="020B0604020202020204" pitchFamily="34" charset="0"/>
              <a:buNone/>
              <a:defRPr sz="3200">
                <a:latin typeface="+mn-lt"/>
              </a:defRPr>
            </a:lvl8pPr>
            <a:lvl9pPr marL="0" indent="0">
              <a:lnSpc>
                <a:spcPct val="108000"/>
              </a:lnSpc>
              <a:buFont typeface="Arial" panose="020B0604020202020204" pitchFamily="34" charset="0"/>
              <a:buNone/>
              <a:defRPr sz="3200">
                <a:latin typeface="+mn-l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Headline / für Text/</a:t>
            </a:r>
          </a:p>
          <a:p>
            <a:pPr marL="0" marR="0" lvl="0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Seitenzahl (—— Seite 00) </a:t>
            </a:r>
            <a:br>
              <a:rPr lang="de-DE" dirty="0"/>
            </a:br>
            <a:r>
              <a:rPr lang="de-DE" dirty="0"/>
              <a:t>&gt; Einzug vergrößern</a:t>
            </a:r>
          </a:p>
        </p:txBody>
      </p:sp>
      <p:sp>
        <p:nvSpPr>
          <p:cNvPr id="29" name="Nummer">
            <a:extLst>
              <a:ext uri="{FF2B5EF4-FFF2-40B4-BE49-F238E27FC236}">
                <a16:creationId xmlns:a16="http://schemas.microsoft.com/office/drawing/2014/main" id="{07E01B7A-F04D-41CD-B41B-A75D0FDB1FA2}"/>
              </a:ext>
            </a:extLst>
          </p:cNvPr>
          <p:cNvSpPr>
            <a:spLocks noGrp="1"/>
          </p:cNvSpPr>
          <p:nvPr>
            <p:ph type="body" orient="vert" idx="31" hasCustomPrompt="1"/>
          </p:nvPr>
        </p:nvSpPr>
        <p:spPr>
          <a:xfrm>
            <a:off x="4360376" y="9029619"/>
            <a:ext cx="1980000" cy="1224000"/>
          </a:xfrm>
        </p:spPr>
        <p:txBody>
          <a:bodyPr vert="horz"/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0000" b="0">
                <a:latin typeface="+mj-lt"/>
              </a:defRPr>
            </a:lvl1pPr>
            <a:lvl2pPr marL="0" indent="0">
              <a:lnSpc>
                <a:spcPct val="80000"/>
              </a:lnSpc>
              <a:buNone/>
              <a:defRPr sz="10000" b="0">
                <a:latin typeface="+mj-lt"/>
              </a:defRPr>
            </a:lvl2pPr>
            <a:lvl3pPr marL="0" indent="0">
              <a:lnSpc>
                <a:spcPct val="80000"/>
              </a:lnSpc>
              <a:buNone/>
              <a:defRPr sz="10000" b="0">
                <a:latin typeface="+mj-lt"/>
              </a:defRPr>
            </a:lvl3pPr>
            <a:lvl4pPr marL="0" indent="0">
              <a:lnSpc>
                <a:spcPct val="80000"/>
              </a:lnSpc>
              <a:buFont typeface="Arial" panose="020B0604020202020204" pitchFamily="34" charset="0"/>
              <a:buNone/>
              <a:defRPr sz="10000" b="0">
                <a:latin typeface="+mj-lt"/>
              </a:defRPr>
            </a:lvl4pPr>
            <a:lvl5pPr marL="0" indent="0">
              <a:lnSpc>
                <a:spcPct val="80000"/>
              </a:lnSpc>
              <a:buNone/>
              <a:defRPr sz="10000" b="0">
                <a:latin typeface="+mj-lt"/>
              </a:defRPr>
            </a:lvl5pPr>
            <a:lvl6pPr marL="0" indent="0">
              <a:lnSpc>
                <a:spcPct val="80000"/>
              </a:lnSpc>
              <a:buNone/>
              <a:defRPr sz="10000" b="0">
                <a:latin typeface="+mj-lt"/>
              </a:defRPr>
            </a:lvl6pPr>
            <a:lvl7pPr marL="0" indent="0">
              <a:lnSpc>
                <a:spcPct val="80000"/>
              </a:lnSpc>
              <a:buFont typeface="Arial" panose="020B0604020202020204" pitchFamily="34" charset="0"/>
              <a:buNone/>
              <a:defRPr sz="10000" b="0">
                <a:latin typeface="+mj-lt"/>
              </a:defRPr>
            </a:lvl7pPr>
            <a:lvl8pPr marL="0" indent="0">
              <a:lnSpc>
                <a:spcPct val="80000"/>
              </a:lnSpc>
              <a:buFont typeface="Arial" panose="020B0604020202020204" pitchFamily="34" charset="0"/>
              <a:buNone/>
              <a:defRPr sz="10000" b="0">
                <a:latin typeface="+mj-lt"/>
              </a:defRPr>
            </a:lvl8pPr>
            <a:lvl9pPr marL="0" indent="0">
              <a:lnSpc>
                <a:spcPct val="80000"/>
              </a:lnSpc>
              <a:buFont typeface="Arial" panose="020B0604020202020204" pitchFamily="34" charset="0"/>
              <a:buNone/>
              <a:defRPr sz="10000" b="0">
                <a:latin typeface="+mj-lt"/>
              </a:defRPr>
            </a:lvl9pPr>
          </a:lstStyle>
          <a:p>
            <a:pPr lvl="0"/>
            <a:r>
              <a:rPr lang="de-DE" dirty="0"/>
              <a:t>0</a:t>
            </a:r>
          </a:p>
        </p:txBody>
      </p:sp>
      <p:sp>
        <p:nvSpPr>
          <p:cNvPr id="30" name="Inhaltspunkt">
            <a:extLst>
              <a:ext uri="{FF2B5EF4-FFF2-40B4-BE49-F238E27FC236}">
                <a16:creationId xmlns:a16="http://schemas.microsoft.com/office/drawing/2014/main" id="{BEBC7FFB-35E3-4AF9-866A-276EFCC9B116}"/>
              </a:ext>
            </a:extLst>
          </p:cNvPr>
          <p:cNvSpPr>
            <a:spLocks noGrp="1"/>
          </p:cNvSpPr>
          <p:nvPr>
            <p:ph type="body" orient="vert" idx="32" hasCustomPrompt="1"/>
          </p:nvPr>
        </p:nvSpPr>
        <p:spPr>
          <a:xfrm>
            <a:off x="1014413" y="7485959"/>
            <a:ext cx="5325963" cy="1620000"/>
          </a:xfrm>
        </p:spPr>
        <p:txBody>
          <a:bodyPr vert="horz"/>
          <a:lstStyle>
            <a:lvl1pPr marL="0" indent="0">
              <a:lnSpc>
                <a:spcPct val="108000"/>
              </a:lnSpc>
              <a:buFont typeface="Arial" panose="020B0604020202020204" pitchFamily="34" charset="0"/>
              <a:buNone/>
              <a:defRPr sz="3200" b="1">
                <a:latin typeface="+mn-lt"/>
              </a:defRPr>
            </a:lvl1pPr>
            <a:lvl2pPr marL="0" indent="0">
              <a:lnSpc>
                <a:spcPct val="108000"/>
              </a:lnSpc>
              <a:buNone/>
              <a:defRPr sz="3200">
                <a:latin typeface="+mn-lt"/>
              </a:defRPr>
            </a:lvl2pPr>
            <a:lvl3pPr marL="0" indent="0">
              <a:lnSpc>
                <a:spcPct val="108000"/>
              </a:lnSpc>
              <a:buNone/>
              <a:defRPr sz="3200">
                <a:latin typeface="+mn-lt"/>
              </a:defRPr>
            </a:lvl3pPr>
            <a:lvl4pPr marL="0" indent="0">
              <a:lnSpc>
                <a:spcPct val="108000"/>
              </a:lnSpc>
              <a:buFont typeface="Arial" panose="020B0604020202020204" pitchFamily="34" charset="0"/>
              <a:buNone/>
              <a:defRPr sz="3200">
                <a:latin typeface="+mn-lt"/>
              </a:defRPr>
            </a:lvl4pPr>
            <a:lvl5pPr marL="0" indent="0">
              <a:lnSpc>
                <a:spcPct val="108000"/>
              </a:lnSpc>
              <a:buNone/>
              <a:defRPr sz="3200">
                <a:latin typeface="+mn-lt"/>
              </a:defRPr>
            </a:lvl5pPr>
            <a:lvl6pPr marL="0" indent="0">
              <a:lnSpc>
                <a:spcPct val="108000"/>
              </a:lnSpc>
              <a:buNone/>
              <a:defRPr sz="3200">
                <a:latin typeface="+mn-lt"/>
              </a:defRPr>
            </a:lvl6pPr>
            <a:lvl7pPr marL="0" indent="0">
              <a:lnSpc>
                <a:spcPct val="108000"/>
              </a:lnSpc>
              <a:buFont typeface="Arial" panose="020B0604020202020204" pitchFamily="34" charset="0"/>
              <a:buNone/>
              <a:defRPr sz="3200">
                <a:latin typeface="+mn-lt"/>
              </a:defRPr>
            </a:lvl7pPr>
            <a:lvl8pPr marL="0" indent="0">
              <a:lnSpc>
                <a:spcPct val="108000"/>
              </a:lnSpc>
              <a:buFont typeface="Arial" panose="020B0604020202020204" pitchFamily="34" charset="0"/>
              <a:buNone/>
              <a:defRPr sz="3200">
                <a:latin typeface="+mn-lt"/>
              </a:defRPr>
            </a:lvl8pPr>
            <a:lvl9pPr marL="0" indent="0">
              <a:lnSpc>
                <a:spcPct val="108000"/>
              </a:lnSpc>
              <a:buFont typeface="Arial" panose="020B0604020202020204" pitchFamily="34" charset="0"/>
              <a:buNone/>
              <a:defRPr sz="3200">
                <a:latin typeface="+mn-l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Headline / für Text/</a:t>
            </a:r>
          </a:p>
          <a:p>
            <a:pPr marL="0" marR="0" lvl="0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Seitenzahl (—— Seite 00) </a:t>
            </a:r>
            <a:br>
              <a:rPr lang="de-DE" dirty="0"/>
            </a:br>
            <a:r>
              <a:rPr lang="de-DE" dirty="0"/>
              <a:t>&gt; Einzug vergrößern</a:t>
            </a:r>
          </a:p>
        </p:txBody>
      </p:sp>
      <p:sp>
        <p:nvSpPr>
          <p:cNvPr id="31" name="Nummer">
            <a:extLst>
              <a:ext uri="{FF2B5EF4-FFF2-40B4-BE49-F238E27FC236}">
                <a16:creationId xmlns:a16="http://schemas.microsoft.com/office/drawing/2014/main" id="{FF8C5538-8F7B-421E-942A-84C728158B0C}"/>
              </a:ext>
            </a:extLst>
          </p:cNvPr>
          <p:cNvSpPr>
            <a:spLocks noGrp="1"/>
          </p:cNvSpPr>
          <p:nvPr>
            <p:ph type="body" orient="vert" idx="33" hasCustomPrompt="1"/>
          </p:nvPr>
        </p:nvSpPr>
        <p:spPr>
          <a:xfrm>
            <a:off x="4360376" y="6387716"/>
            <a:ext cx="1980000" cy="1224000"/>
          </a:xfrm>
        </p:spPr>
        <p:txBody>
          <a:bodyPr vert="horz"/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0000" b="0">
                <a:latin typeface="+mj-lt"/>
              </a:defRPr>
            </a:lvl1pPr>
            <a:lvl2pPr marL="0" indent="0">
              <a:lnSpc>
                <a:spcPct val="80000"/>
              </a:lnSpc>
              <a:buNone/>
              <a:defRPr sz="10000" b="0">
                <a:latin typeface="+mj-lt"/>
              </a:defRPr>
            </a:lvl2pPr>
            <a:lvl3pPr marL="0" indent="0">
              <a:lnSpc>
                <a:spcPct val="80000"/>
              </a:lnSpc>
              <a:buNone/>
              <a:defRPr sz="10000" b="0">
                <a:latin typeface="+mj-lt"/>
              </a:defRPr>
            </a:lvl3pPr>
            <a:lvl4pPr marL="0" indent="0">
              <a:lnSpc>
                <a:spcPct val="80000"/>
              </a:lnSpc>
              <a:buFont typeface="Arial" panose="020B0604020202020204" pitchFamily="34" charset="0"/>
              <a:buNone/>
              <a:defRPr sz="10000" b="0">
                <a:latin typeface="+mj-lt"/>
              </a:defRPr>
            </a:lvl4pPr>
            <a:lvl5pPr marL="0" indent="0">
              <a:lnSpc>
                <a:spcPct val="80000"/>
              </a:lnSpc>
              <a:buNone/>
              <a:defRPr sz="10000" b="0">
                <a:latin typeface="+mj-lt"/>
              </a:defRPr>
            </a:lvl5pPr>
            <a:lvl6pPr marL="0" indent="0">
              <a:lnSpc>
                <a:spcPct val="80000"/>
              </a:lnSpc>
              <a:buNone/>
              <a:defRPr sz="10000" b="0">
                <a:latin typeface="+mj-lt"/>
              </a:defRPr>
            </a:lvl6pPr>
            <a:lvl7pPr marL="0" indent="0">
              <a:lnSpc>
                <a:spcPct val="80000"/>
              </a:lnSpc>
              <a:buFont typeface="Arial" panose="020B0604020202020204" pitchFamily="34" charset="0"/>
              <a:buNone/>
              <a:defRPr sz="10000" b="0">
                <a:latin typeface="+mj-lt"/>
              </a:defRPr>
            </a:lvl7pPr>
            <a:lvl8pPr marL="0" indent="0">
              <a:lnSpc>
                <a:spcPct val="80000"/>
              </a:lnSpc>
              <a:buFont typeface="Arial" panose="020B0604020202020204" pitchFamily="34" charset="0"/>
              <a:buNone/>
              <a:defRPr sz="10000" b="0">
                <a:latin typeface="+mj-lt"/>
              </a:defRPr>
            </a:lvl8pPr>
            <a:lvl9pPr marL="0" indent="0">
              <a:lnSpc>
                <a:spcPct val="80000"/>
              </a:lnSpc>
              <a:buFont typeface="Arial" panose="020B0604020202020204" pitchFamily="34" charset="0"/>
              <a:buNone/>
              <a:defRPr sz="10000" b="0">
                <a:latin typeface="+mj-lt"/>
              </a:defRPr>
            </a:lvl9pPr>
          </a:lstStyle>
          <a:p>
            <a:pPr lvl="0"/>
            <a:r>
              <a:rPr lang="de-DE" dirty="0"/>
              <a:t>0</a:t>
            </a:r>
          </a:p>
        </p:txBody>
      </p:sp>
      <p:sp>
        <p:nvSpPr>
          <p:cNvPr id="32" name="Inhaltspunkt">
            <a:extLst>
              <a:ext uri="{FF2B5EF4-FFF2-40B4-BE49-F238E27FC236}">
                <a16:creationId xmlns:a16="http://schemas.microsoft.com/office/drawing/2014/main" id="{EC87C3AE-747B-43C4-B98F-026E6142EA74}"/>
              </a:ext>
            </a:extLst>
          </p:cNvPr>
          <p:cNvSpPr>
            <a:spLocks noGrp="1"/>
          </p:cNvSpPr>
          <p:nvPr>
            <p:ph type="body" orient="vert" idx="34" hasCustomPrompt="1"/>
          </p:nvPr>
        </p:nvSpPr>
        <p:spPr>
          <a:xfrm>
            <a:off x="1014413" y="4850475"/>
            <a:ext cx="5325963" cy="1620000"/>
          </a:xfrm>
        </p:spPr>
        <p:txBody>
          <a:bodyPr vert="horz"/>
          <a:lstStyle>
            <a:lvl1pPr marL="0" indent="0">
              <a:lnSpc>
                <a:spcPct val="108000"/>
              </a:lnSpc>
              <a:buFont typeface="Arial" panose="020B0604020202020204" pitchFamily="34" charset="0"/>
              <a:buNone/>
              <a:defRPr sz="3200" b="1">
                <a:latin typeface="+mn-lt"/>
              </a:defRPr>
            </a:lvl1pPr>
            <a:lvl2pPr marL="0" indent="0">
              <a:lnSpc>
                <a:spcPct val="108000"/>
              </a:lnSpc>
              <a:buNone/>
              <a:defRPr sz="3200">
                <a:latin typeface="+mn-lt"/>
              </a:defRPr>
            </a:lvl2pPr>
            <a:lvl3pPr marL="0" indent="0">
              <a:lnSpc>
                <a:spcPct val="108000"/>
              </a:lnSpc>
              <a:buNone/>
              <a:defRPr sz="3200">
                <a:latin typeface="+mn-lt"/>
              </a:defRPr>
            </a:lvl3pPr>
            <a:lvl4pPr marL="0" indent="0">
              <a:lnSpc>
                <a:spcPct val="108000"/>
              </a:lnSpc>
              <a:buFont typeface="Arial" panose="020B0604020202020204" pitchFamily="34" charset="0"/>
              <a:buNone/>
              <a:defRPr sz="3200">
                <a:latin typeface="+mn-lt"/>
              </a:defRPr>
            </a:lvl4pPr>
            <a:lvl5pPr marL="0" indent="0">
              <a:lnSpc>
                <a:spcPct val="108000"/>
              </a:lnSpc>
              <a:buNone/>
              <a:defRPr sz="3200">
                <a:latin typeface="+mn-lt"/>
              </a:defRPr>
            </a:lvl5pPr>
            <a:lvl6pPr marL="0" indent="0">
              <a:lnSpc>
                <a:spcPct val="108000"/>
              </a:lnSpc>
              <a:buNone/>
              <a:defRPr sz="3200">
                <a:latin typeface="+mn-lt"/>
              </a:defRPr>
            </a:lvl6pPr>
            <a:lvl7pPr marL="0" indent="0">
              <a:lnSpc>
                <a:spcPct val="108000"/>
              </a:lnSpc>
              <a:buFont typeface="Arial" panose="020B0604020202020204" pitchFamily="34" charset="0"/>
              <a:buNone/>
              <a:defRPr sz="3200">
                <a:latin typeface="+mn-lt"/>
              </a:defRPr>
            </a:lvl7pPr>
            <a:lvl8pPr marL="0" indent="0">
              <a:lnSpc>
                <a:spcPct val="108000"/>
              </a:lnSpc>
              <a:buFont typeface="Arial" panose="020B0604020202020204" pitchFamily="34" charset="0"/>
              <a:buNone/>
              <a:defRPr sz="3200">
                <a:latin typeface="+mn-lt"/>
              </a:defRPr>
            </a:lvl8pPr>
            <a:lvl9pPr marL="0" indent="0">
              <a:lnSpc>
                <a:spcPct val="108000"/>
              </a:lnSpc>
              <a:buFont typeface="Arial" panose="020B0604020202020204" pitchFamily="34" charset="0"/>
              <a:buNone/>
              <a:defRPr sz="3200">
                <a:latin typeface="+mn-l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Headline / für Text/</a:t>
            </a:r>
          </a:p>
          <a:p>
            <a:pPr marL="0" marR="0" lvl="0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Seitenzahl (—— Seite 00) </a:t>
            </a:r>
            <a:br>
              <a:rPr lang="de-DE" dirty="0"/>
            </a:br>
            <a:r>
              <a:rPr lang="de-DE" dirty="0"/>
              <a:t>&gt; Einzug vergrößern</a:t>
            </a:r>
          </a:p>
        </p:txBody>
      </p:sp>
      <p:sp>
        <p:nvSpPr>
          <p:cNvPr id="33" name="Nummer">
            <a:extLst>
              <a:ext uri="{FF2B5EF4-FFF2-40B4-BE49-F238E27FC236}">
                <a16:creationId xmlns:a16="http://schemas.microsoft.com/office/drawing/2014/main" id="{A0FEA49A-C89E-4D6E-8121-5E4D8383C2CF}"/>
              </a:ext>
            </a:extLst>
          </p:cNvPr>
          <p:cNvSpPr>
            <a:spLocks noGrp="1"/>
          </p:cNvSpPr>
          <p:nvPr>
            <p:ph type="body" orient="vert" idx="35" hasCustomPrompt="1"/>
          </p:nvPr>
        </p:nvSpPr>
        <p:spPr>
          <a:xfrm>
            <a:off x="4360376" y="3753295"/>
            <a:ext cx="1980000" cy="1224000"/>
          </a:xfrm>
        </p:spPr>
        <p:txBody>
          <a:bodyPr vert="horz"/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0000" b="0">
                <a:latin typeface="+mj-lt"/>
              </a:defRPr>
            </a:lvl1pPr>
            <a:lvl2pPr marL="0" indent="0">
              <a:lnSpc>
                <a:spcPct val="80000"/>
              </a:lnSpc>
              <a:buNone/>
              <a:defRPr sz="10000" b="0">
                <a:latin typeface="+mj-lt"/>
              </a:defRPr>
            </a:lvl2pPr>
            <a:lvl3pPr marL="0" indent="0">
              <a:lnSpc>
                <a:spcPct val="80000"/>
              </a:lnSpc>
              <a:buNone/>
              <a:defRPr sz="10000" b="0">
                <a:latin typeface="+mj-lt"/>
              </a:defRPr>
            </a:lvl3pPr>
            <a:lvl4pPr marL="0" indent="0">
              <a:lnSpc>
                <a:spcPct val="80000"/>
              </a:lnSpc>
              <a:buFont typeface="Arial" panose="020B0604020202020204" pitchFamily="34" charset="0"/>
              <a:buNone/>
              <a:defRPr sz="10000" b="0">
                <a:latin typeface="+mj-lt"/>
              </a:defRPr>
            </a:lvl4pPr>
            <a:lvl5pPr marL="0" indent="0">
              <a:lnSpc>
                <a:spcPct val="80000"/>
              </a:lnSpc>
              <a:buNone/>
              <a:defRPr sz="10000" b="0">
                <a:latin typeface="+mj-lt"/>
              </a:defRPr>
            </a:lvl5pPr>
            <a:lvl6pPr marL="0" indent="0">
              <a:lnSpc>
                <a:spcPct val="80000"/>
              </a:lnSpc>
              <a:buNone/>
              <a:defRPr sz="10000" b="0">
                <a:latin typeface="+mj-lt"/>
              </a:defRPr>
            </a:lvl6pPr>
            <a:lvl7pPr marL="0" indent="0">
              <a:lnSpc>
                <a:spcPct val="80000"/>
              </a:lnSpc>
              <a:buFont typeface="Arial" panose="020B0604020202020204" pitchFamily="34" charset="0"/>
              <a:buNone/>
              <a:defRPr sz="10000" b="0">
                <a:latin typeface="+mj-lt"/>
              </a:defRPr>
            </a:lvl7pPr>
            <a:lvl8pPr marL="0" indent="0">
              <a:lnSpc>
                <a:spcPct val="80000"/>
              </a:lnSpc>
              <a:buFont typeface="Arial" panose="020B0604020202020204" pitchFamily="34" charset="0"/>
              <a:buNone/>
              <a:defRPr sz="10000" b="0">
                <a:latin typeface="+mj-lt"/>
              </a:defRPr>
            </a:lvl8pPr>
            <a:lvl9pPr marL="0" indent="0">
              <a:lnSpc>
                <a:spcPct val="80000"/>
              </a:lnSpc>
              <a:buFont typeface="Arial" panose="020B0604020202020204" pitchFamily="34" charset="0"/>
              <a:buNone/>
              <a:defRPr sz="10000" b="0">
                <a:latin typeface="+mj-lt"/>
              </a:defRPr>
            </a:lvl9pPr>
          </a:lstStyle>
          <a:p>
            <a:pPr lvl="0"/>
            <a:r>
              <a:rPr lang="de-DE" dirty="0"/>
              <a:t>0</a:t>
            </a:r>
          </a:p>
        </p:txBody>
      </p:sp>
      <p:sp>
        <p:nvSpPr>
          <p:cNvPr id="8" name="Headline">
            <a:extLst>
              <a:ext uri="{FF2B5EF4-FFF2-40B4-BE49-F238E27FC236}">
                <a16:creationId xmlns:a16="http://schemas.microsoft.com/office/drawing/2014/main" id="{E2AD79E3-6074-44A2-BC1B-59DFB6E3C4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4413" y="889000"/>
            <a:ext cx="22350412" cy="1537814"/>
          </a:xfrm>
        </p:spPr>
        <p:txBody>
          <a:bodyPr/>
          <a:lstStyle>
            <a:lvl1pPr>
              <a:defRPr sz="8000"/>
            </a:lvl1pPr>
          </a:lstStyle>
          <a:p>
            <a:r>
              <a:rPr lang="de-DE" dirty="0"/>
              <a:t>Inhalt Headline</a:t>
            </a:r>
          </a:p>
        </p:txBody>
      </p:sp>
      <p:sp>
        <p:nvSpPr>
          <p:cNvPr id="7" name="Foliennummer">
            <a:extLst>
              <a:ext uri="{FF2B5EF4-FFF2-40B4-BE49-F238E27FC236}">
                <a16:creationId xmlns:a16="http://schemas.microsoft.com/office/drawing/2014/main" id="{52D65A70-8E5C-4BEC-9EC8-635E1FA36B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AE314E-4188-4ABD-A5B6-86FE3559438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">
            <a:extLst>
              <a:ext uri="{FF2B5EF4-FFF2-40B4-BE49-F238E27FC236}">
                <a16:creationId xmlns:a16="http://schemas.microsoft.com/office/drawing/2014/main" id="{B8C5E6B5-B6B0-47DF-8960-CAA08BA028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Optionaler Kapitelname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4788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9">
          <p15:clr>
            <a:srgbClr val="FBAE40"/>
          </p15:clr>
        </p15:guide>
        <p15:guide id="3" pos="14718">
          <p15:clr>
            <a:srgbClr val="FBAE40"/>
          </p15:clr>
        </p15:guide>
        <p15:guide id="5" orient="horz" pos="560" userDrawn="1">
          <p15:clr>
            <a:srgbClr val="FBAE40"/>
          </p15:clr>
        </p15:guide>
        <p15:guide id="7" orient="horz" pos="780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egieanweisung">
            <a:extLst>
              <a:ext uri="{FF2B5EF4-FFF2-40B4-BE49-F238E27FC236}">
                <a16:creationId xmlns:a16="http://schemas.microsoft.com/office/drawing/2014/main" id="{ED88FCB9-1FE2-40BD-BC7B-F3FEE78290B6}"/>
              </a:ext>
            </a:extLst>
          </p:cNvPr>
          <p:cNvGrpSpPr/>
          <p:nvPr userDrawn="1"/>
        </p:nvGrpSpPr>
        <p:grpSpPr>
          <a:xfrm>
            <a:off x="-4203701" y="-900000"/>
            <a:ext cx="32571701" cy="6406665"/>
            <a:chOff x="-4203701" y="-900000"/>
            <a:chExt cx="32571701" cy="6406665"/>
          </a:xfrm>
        </p:grpSpPr>
        <p:sp>
          <p:nvSpPr>
            <p:cNvPr id="18" name="Regieanweisung // Hilfslinien">
              <a:extLst>
                <a:ext uri="{FF2B5EF4-FFF2-40B4-BE49-F238E27FC236}">
                  <a16:creationId xmlns:a16="http://schemas.microsoft.com/office/drawing/2014/main" id="{0B0C5855-60FA-4F38-A626-A076E1068F26}"/>
                </a:ext>
              </a:extLst>
            </p:cNvPr>
            <p:cNvSpPr txBox="1"/>
            <p:nvPr userDrawn="1"/>
          </p:nvSpPr>
          <p:spPr>
            <a:xfrm rot="10800000" flipH="1" flipV="1">
              <a:off x="1014414" y="-900000"/>
              <a:ext cx="11173618" cy="72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Hilfslinien anzeigen über Menü: </a:t>
              </a:r>
              <a:b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Ansicht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Anzeigen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Haken bei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Führungslinien 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setzen</a:t>
              </a:r>
            </a:p>
          </p:txBody>
        </p:sp>
        <p:sp>
          <p:nvSpPr>
            <p:cNvPr id="19" name="Regieanweisung // Allgemein">
              <a:extLst>
                <a:ext uri="{FF2B5EF4-FFF2-40B4-BE49-F238E27FC236}">
                  <a16:creationId xmlns:a16="http://schemas.microsoft.com/office/drawing/2014/main" id="{37858A4C-E94E-4FBD-97A1-EC99E344F435}"/>
                </a:ext>
              </a:extLst>
            </p:cNvPr>
            <p:cNvSpPr txBox="1"/>
            <p:nvPr userDrawn="1"/>
          </p:nvSpPr>
          <p:spPr>
            <a:xfrm rot="10800000" flipH="1" flipV="1">
              <a:off x="24588000" y="1"/>
              <a:ext cx="3780000" cy="2988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bringen über Menu: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Start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Folien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Zurücksetzen</a:t>
              </a:r>
            </a:p>
            <a:p>
              <a:pPr indent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</a:pP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Wechsel des Folienlayouts </a:t>
              </a:r>
              <a:b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im Menü über: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Start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Folien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Layout</a:t>
              </a:r>
              <a:endParaRPr lang="de-DE" sz="2000" b="0" baseline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0" name="Regieanweisung // Listenebenen">
              <a:extLst>
                <a:ext uri="{FF2B5EF4-FFF2-40B4-BE49-F238E27FC236}">
                  <a16:creationId xmlns:a16="http://schemas.microsoft.com/office/drawing/2014/main" id="{5D2B71EE-3262-499B-93AB-FA2C7339C21D}"/>
                </a:ext>
              </a:extLst>
            </p:cNvPr>
            <p:cNvSpPr txBox="1"/>
            <p:nvPr userDrawn="1"/>
          </p:nvSpPr>
          <p:spPr>
            <a:xfrm rot="10800000" flipH="1" flipV="1">
              <a:off x="-4068000" y="2941499"/>
              <a:ext cx="3778200" cy="14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900"/>
                </a:spcBef>
                <a:spcAft>
                  <a:spcPts val="0"/>
                </a:spcAft>
              </a:pP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Wechsel der Textebene</a:t>
              </a:r>
              <a:b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im Menü über: </a:t>
              </a:r>
              <a:b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Start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Absatz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Listenebene </a:t>
              </a:r>
              <a:b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erhöhen/verringern</a:t>
              </a:r>
            </a:p>
          </p:txBody>
        </p:sp>
        <p:sp>
          <p:nvSpPr>
            <p:cNvPr id="21" name="Listenebenen verringern">
              <a:extLst>
                <a:ext uri="{FF2B5EF4-FFF2-40B4-BE49-F238E27FC236}">
                  <a16:creationId xmlns:a16="http://schemas.microsoft.com/office/drawing/2014/main" id="{8E30715E-31DC-421C-B4DC-1C0BE118BE9F}"/>
                </a:ext>
              </a:extLst>
            </p:cNvPr>
            <p:cNvSpPr txBox="1"/>
            <p:nvPr userDrawn="1"/>
          </p:nvSpPr>
          <p:spPr>
            <a:xfrm rot="10800000" flipH="1" flipV="1">
              <a:off x="-4203700" y="5040001"/>
              <a:ext cx="2763700" cy="466664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ctr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Listenebene verringern</a:t>
              </a:r>
            </a:p>
          </p:txBody>
        </p:sp>
        <p:sp>
          <p:nvSpPr>
            <p:cNvPr id="22" name="Listenebenen erhöhen">
              <a:extLst>
                <a:ext uri="{FF2B5EF4-FFF2-40B4-BE49-F238E27FC236}">
                  <a16:creationId xmlns:a16="http://schemas.microsoft.com/office/drawing/2014/main" id="{77F2AE41-9918-4F7A-B098-8BE363798487}"/>
                </a:ext>
              </a:extLst>
            </p:cNvPr>
            <p:cNvSpPr txBox="1"/>
            <p:nvPr userDrawn="1"/>
          </p:nvSpPr>
          <p:spPr>
            <a:xfrm rot="10800000" flipH="1" flipV="1">
              <a:off x="-4203701" y="4381499"/>
              <a:ext cx="2763701" cy="46667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ctr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Listenebene erhöhen</a:t>
              </a:r>
            </a:p>
          </p:txBody>
        </p:sp>
        <p:pic>
          <p:nvPicPr>
            <p:cNvPr id="23" name="Bild Listenebenen erhöhen">
              <a:extLst>
                <a:ext uri="{FF2B5EF4-FFF2-40B4-BE49-F238E27FC236}">
                  <a16:creationId xmlns:a16="http://schemas.microsoft.com/office/drawing/2014/main" id="{38322591-3236-4457-BEFB-3329D3516D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8"/>
            <a:stretch/>
          </p:blipFill>
          <p:spPr>
            <a:xfrm>
              <a:off x="-1304099" y="4386704"/>
              <a:ext cx="1008000" cy="466671"/>
            </a:xfrm>
            <a:prstGeom prst="rect">
              <a:avLst/>
            </a:prstGeom>
          </p:spPr>
        </p:pic>
        <p:pic>
          <p:nvPicPr>
            <p:cNvPr id="24" name="Bild Listenebenen verringern">
              <a:extLst>
                <a:ext uri="{FF2B5EF4-FFF2-40B4-BE49-F238E27FC236}">
                  <a16:creationId xmlns:a16="http://schemas.microsoft.com/office/drawing/2014/main" id="{754A0777-4DA6-47F7-BF9B-E4CBF0A9ADD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9"/>
            <a:stretch/>
          </p:blipFill>
          <p:spPr>
            <a:xfrm>
              <a:off x="-1304099" y="5040000"/>
              <a:ext cx="1008000" cy="466664"/>
            </a:xfrm>
            <a:prstGeom prst="rect">
              <a:avLst/>
            </a:prstGeom>
          </p:spPr>
        </p:pic>
        <p:sp>
          <p:nvSpPr>
            <p:cNvPr id="25" name="Regieanweisung // Fußzeile">
              <a:extLst>
                <a:ext uri="{FF2B5EF4-FFF2-40B4-BE49-F238E27FC236}">
                  <a16:creationId xmlns:a16="http://schemas.microsoft.com/office/drawing/2014/main" id="{993F5071-F2D3-4EE2-9BA9-DAD2B99985BF}"/>
                </a:ext>
              </a:extLst>
            </p:cNvPr>
            <p:cNvSpPr txBox="1"/>
            <p:nvPr userDrawn="1"/>
          </p:nvSpPr>
          <p:spPr>
            <a:xfrm rot="10800000" flipH="1" flipV="1">
              <a:off x="12188033" y="-900000"/>
              <a:ext cx="11176792" cy="72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Fußzeilenfeld dient als Kopfzeile; pro Folie oder für alle/mehrere anpassen über Menü: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Einfügen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Text</a:t>
              </a:r>
              <a:r>
                <a:rPr lang="de-DE" sz="2000" b="0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// </a:t>
              </a:r>
              <a:r>
                <a:rPr lang="de-DE" sz="2000" b="1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Kopf- und Fußzeile</a:t>
              </a:r>
            </a:p>
          </p:txBody>
        </p:sp>
      </p:grpSp>
      <p:pic>
        <p:nvPicPr>
          <p:cNvPr id="12" name="INQA-Bildmarke">
            <a:extLst>
              <a:ext uri="{FF2B5EF4-FFF2-40B4-BE49-F238E27FC236}">
                <a16:creationId xmlns:a16="http://schemas.microsoft.com/office/drawing/2014/main" id="{91002572-11B5-4C87-B2AA-21CE9ADD361F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43581" y="12816000"/>
            <a:ext cx="528387" cy="468000"/>
          </a:xfrm>
          <a:prstGeom prst="rect">
            <a:avLst/>
          </a:prstGeom>
        </p:spPr>
      </p:pic>
      <p:sp>
        <p:nvSpPr>
          <p:cNvPr id="3" name="Text">
            <a:extLst>
              <a:ext uri="{FF2B5EF4-FFF2-40B4-BE49-F238E27FC236}">
                <a16:creationId xmlns:a16="http://schemas.microsoft.com/office/drawing/2014/main" id="{A87368FC-D7CF-48E3-B5F5-D303CFC16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4412" y="6291263"/>
            <a:ext cx="15154275" cy="60912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Text auf erster Ebene / für Aufzählung und kleineren Text &gt; Menüband &gt; Start &gt; Einzug vergrößern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2" name="Headline">
            <a:extLst>
              <a:ext uri="{FF2B5EF4-FFF2-40B4-BE49-F238E27FC236}">
                <a16:creationId xmlns:a16="http://schemas.microsoft.com/office/drawing/2014/main" id="{18428055-70B0-402E-A738-E7D1B7F63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689" y="1395413"/>
            <a:ext cx="15152000" cy="27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Headline</a:t>
            </a:r>
          </a:p>
        </p:txBody>
      </p:sp>
      <p:sp>
        <p:nvSpPr>
          <p:cNvPr id="6" name="Foliennummer">
            <a:extLst>
              <a:ext uri="{FF2B5EF4-FFF2-40B4-BE49-F238E27FC236}">
                <a16:creationId xmlns:a16="http://schemas.microsoft.com/office/drawing/2014/main" id="{C0158292-FB0A-4A84-8D94-35CA57326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680000" y="-1"/>
            <a:ext cx="684825" cy="108109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>
                <a:solidFill>
                  <a:schemeClr val="tx1"/>
                </a:solidFill>
                <a:latin typeface="+mn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260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260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260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260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260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260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260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2600">
                <a:latin typeface="+mn-lt"/>
              </a:defRPr>
            </a:lvl9pPr>
          </a:lstStyle>
          <a:p>
            <a:fld id="{45AE314E-4188-4ABD-A5B6-86FE3559438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">
            <a:extLst>
              <a:ext uri="{FF2B5EF4-FFF2-40B4-BE49-F238E27FC236}">
                <a16:creationId xmlns:a16="http://schemas.microsoft.com/office/drawing/2014/main" id="{9D9433FF-3012-4155-B382-2FAFC5A42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4413" y="-1"/>
            <a:ext cx="21665587" cy="108109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>
                <a:solidFill>
                  <a:schemeClr val="tx1"/>
                </a:solidFill>
                <a:latin typeface="+mn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260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260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260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260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260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260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260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2600">
                <a:latin typeface="+mn-lt"/>
              </a:defRPr>
            </a:lvl9pPr>
          </a:lstStyle>
          <a:p>
            <a:r>
              <a:rPr lang="de-DE" dirty="0"/>
              <a:t>Optionaler Kapitelname</a:t>
            </a:r>
          </a:p>
        </p:txBody>
      </p:sp>
    </p:spTree>
    <p:extLst>
      <p:ext uri="{BB962C8B-B14F-4D97-AF65-F5344CB8AC3E}">
        <p14:creationId xmlns:p14="http://schemas.microsoft.com/office/powerpoint/2010/main" val="2775005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49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64" r:id="rId20"/>
    <p:sldLayoutId id="2147483665" r:id="rId21"/>
    <p:sldLayoutId id="2147483668" r:id="rId22"/>
    <p:sldLayoutId id="2147483669" r:id="rId23"/>
    <p:sldLayoutId id="2147483670" r:id="rId24"/>
    <p:sldLayoutId id="2147483671" r:id="rId25"/>
    <p:sldLayoutId id="2147483672" r:id="rId26"/>
  </p:sldLayoutIdLst>
  <p:hf hdr="0" dt="0"/>
  <p:txStyles>
    <p:titleStyle>
      <a:lvl1pPr marL="0" indent="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None/>
        <a:defRPr sz="9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720000" indent="-360000" algn="l" defTabSz="914400" rtl="0" eaLnBrk="1" latinLnBrk="0" hangingPunct="1">
        <a:lnSpc>
          <a:spcPct val="100000"/>
        </a:lnSpc>
        <a:spcBef>
          <a:spcPts val="0"/>
        </a:spcBef>
        <a:buFont typeface="Ubuntu" panose="020B050403060203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720000" indent="-360000" algn="l" defTabSz="914400" rtl="0" eaLnBrk="1" latinLnBrk="0" hangingPunct="1">
        <a:lnSpc>
          <a:spcPct val="100000"/>
        </a:lnSpc>
        <a:spcBef>
          <a:spcPts val="0"/>
        </a:spcBef>
        <a:buFont typeface="Ubuntu" panose="020B050403060203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6.jpe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Untertitel 23">
            <a:extLst>
              <a:ext uri="{FF2B5EF4-FFF2-40B4-BE49-F238E27FC236}">
                <a16:creationId xmlns:a16="http://schemas.microsoft.com/office/drawing/2014/main" id="{4D8BCE66-B643-4E61-8B08-86D0E7B3EB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Präsentation</a:t>
            </a:r>
          </a:p>
          <a:p>
            <a:pPr lvl="1"/>
            <a:r>
              <a:rPr lang="de-DE" dirty="0"/>
              <a:t>Zur Information über eine strategische Personalplanung in öffentlichen Verwaltungen und Organisationen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51509F0-587E-453F-BA81-D880BF8DC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E314E-4188-4ABD-A5B6-86FE35594385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DACEC5A-9835-44B7-9BB7-02B166B67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Optionaler Kapitelname</a:t>
            </a:r>
          </a:p>
        </p:txBody>
      </p:sp>
      <p:sp>
        <p:nvSpPr>
          <p:cNvPr id="34" name="Vertikaler Textplatzhalter 33">
            <a:extLst>
              <a:ext uri="{FF2B5EF4-FFF2-40B4-BE49-F238E27FC236}">
                <a16:creationId xmlns:a16="http://schemas.microsoft.com/office/drawing/2014/main" id="{C6A8F4F1-9E34-4AD1-8156-7AE4393AE2FD}"/>
              </a:ext>
            </a:extLst>
          </p:cNvPr>
          <p:cNvSpPr>
            <a:spLocks noGrp="1"/>
          </p:cNvSpPr>
          <p:nvPr>
            <p:ph type="body" orient="vert" idx="4294967295"/>
          </p:nvPr>
        </p:nvSpPr>
        <p:spPr>
          <a:xfrm>
            <a:off x="20959762" y="11761788"/>
            <a:ext cx="2727325" cy="931862"/>
          </a:xfrm>
        </p:spPr>
        <p:txBody>
          <a:bodyPr/>
          <a:lstStyle/>
          <a:p>
            <a:r>
              <a:rPr lang="de-DE" dirty="0"/>
              <a:t>Führung</a:t>
            </a:r>
          </a:p>
        </p:txBody>
      </p:sp>
      <p:pic>
        <p:nvPicPr>
          <p:cNvPr id="12" name="Bildplatzhalter 11" descr="Ein Bild, das Text, Person, drinnen, Personen enthält.&#10;&#10;Automatisch generierte Beschreibung">
            <a:extLst>
              <a:ext uri="{FF2B5EF4-FFF2-40B4-BE49-F238E27FC236}">
                <a16:creationId xmlns:a16="http://schemas.microsoft.com/office/drawing/2014/main" id="{0F2E7747-A03D-4421-8D57-D172AE8095D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736" r="21896"/>
          <a:stretch/>
        </p:blipFill>
        <p:spPr>
          <a:xfrm>
            <a:off x="13966825" y="1019176"/>
            <a:ext cx="9398000" cy="11675616"/>
          </a:xfrm>
        </p:spPr>
      </p:pic>
    </p:spTree>
    <p:extLst>
      <p:ext uri="{BB962C8B-B14F-4D97-AF65-F5344CB8AC3E}">
        <p14:creationId xmlns:p14="http://schemas.microsoft.com/office/powerpoint/2010/main" val="353285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ertikaler Textplatzhalter 8">
            <a:extLst>
              <a:ext uri="{FF2B5EF4-FFF2-40B4-BE49-F238E27FC236}">
                <a16:creationId xmlns:a16="http://schemas.microsoft.com/office/drawing/2014/main" id="{8ECDD3CE-DB79-4C47-99B7-9BD3B3420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913063" y="3165474"/>
            <a:ext cx="20451762" cy="9217025"/>
          </a:xfrm>
        </p:spPr>
        <p:txBody>
          <a:bodyPr/>
          <a:lstStyle/>
          <a:p>
            <a:r>
              <a:rPr lang="de-DE" dirty="0"/>
              <a:t>Gute Gründe für</a:t>
            </a:r>
            <a:br>
              <a:rPr lang="de-DE" dirty="0"/>
            </a:br>
            <a:r>
              <a:rPr lang="de-DE" dirty="0"/>
              <a:t>eine strategische Personalplanung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6C8F68D-7A96-42B0-B75F-5FE7807076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2680000" y="-1"/>
            <a:ext cx="684825" cy="1081093"/>
          </a:xfrm>
        </p:spPr>
        <p:txBody>
          <a:bodyPr/>
          <a:lstStyle/>
          <a:p>
            <a:fld id="{45AE314E-4188-4ABD-A5B6-86FE35594385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440D6FF-CD8F-4BE2-86B9-9D0395B447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14413" y="-1"/>
            <a:ext cx="21665587" cy="1081094"/>
          </a:xfrm>
        </p:spPr>
        <p:txBody>
          <a:bodyPr/>
          <a:lstStyle/>
          <a:p>
            <a:r>
              <a:rPr lang="de-DE"/>
              <a:t>Optionaler Kapitelname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9793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F8C77E4-ECB2-4C9C-A454-A3A9D2774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411" y="6291263"/>
            <a:ext cx="10948987" cy="6091237"/>
          </a:xfrm>
        </p:spPr>
        <p:txBody>
          <a:bodyPr/>
          <a:lstStyle/>
          <a:p>
            <a:pPr marL="0" lvl="1" indent="0">
              <a:buNone/>
            </a:pPr>
            <a:r>
              <a:rPr lang="de-DE" dirty="0"/>
              <a:t>Die strategische Personalplanung legt die Anzahl</a:t>
            </a:r>
            <a:br>
              <a:rPr lang="de-DE" dirty="0"/>
            </a:br>
            <a:r>
              <a:rPr lang="de-DE" dirty="0"/>
              <a:t>der zukünftig benötigten Beschäftigten fest und beschreibt, über welche Kompetenzen, Erfahrungen und Qualifikationen sie verfügen sollten.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41CE6F4-0195-4F25-8273-A66ABEE45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689" y="1395413"/>
            <a:ext cx="16604561" cy="2736000"/>
          </a:xfrm>
        </p:spPr>
        <p:txBody>
          <a:bodyPr/>
          <a:lstStyle/>
          <a:p>
            <a:r>
              <a:rPr lang="de-DE" dirty="0"/>
              <a:t>Definition einer strategischen Personalplanung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8D359DD-9517-4286-B624-5D40E656AB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2680000" y="-1"/>
            <a:ext cx="684825" cy="1081093"/>
          </a:xfrm>
        </p:spPr>
        <p:txBody>
          <a:bodyPr/>
          <a:lstStyle/>
          <a:p>
            <a:fld id="{45AE314E-4188-4ABD-A5B6-86FE35594385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65F89A7-7325-4F09-A466-3DA5E9049D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14413" y="-1"/>
            <a:ext cx="21665587" cy="1081094"/>
          </a:xfrm>
        </p:spPr>
        <p:txBody>
          <a:bodyPr/>
          <a:lstStyle/>
          <a:p>
            <a:r>
              <a:rPr lang="de-DE"/>
              <a:t>Optionaler Kapitelname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3AB4720-FF3E-4B59-AD4A-63CCA04D23B1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de-DE" dirty="0"/>
              <a:t>Was ist eine strategische Personalplanung?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7E0A1559-2E20-4450-A91C-04214E77FA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65"/>
          <a:stretch/>
        </p:blipFill>
        <p:spPr>
          <a:xfrm>
            <a:off x="12415835" y="4552808"/>
            <a:ext cx="10948990" cy="782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398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6BBFF31A-1A87-4DEE-86DC-21FE77E4C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414" y="5637600"/>
            <a:ext cx="15156000" cy="6746400"/>
          </a:xfrm>
        </p:spPr>
        <p:txBody>
          <a:bodyPr/>
          <a:lstStyle/>
          <a:p>
            <a:pPr lvl="1"/>
            <a:r>
              <a:rPr lang="de-DE" dirty="0"/>
              <a:t>Wir erhalten einen besseren Überblick über unsere Belegschaft.</a:t>
            </a:r>
          </a:p>
          <a:p>
            <a:pPr lvl="1"/>
            <a:r>
              <a:rPr lang="de-DE" dirty="0"/>
              <a:t>Wir wissen frühzeitig, wo welche Nachwuchskräfte benötigt werden.</a:t>
            </a:r>
          </a:p>
          <a:p>
            <a:pPr lvl="1"/>
            <a:r>
              <a:rPr lang="de-DE" dirty="0"/>
              <a:t>Wir erkennen Veränderungen in der Belegschaftsstruktur rechtzeitig</a:t>
            </a:r>
            <a:br>
              <a:rPr lang="de-DE" dirty="0"/>
            </a:br>
            <a:r>
              <a:rPr lang="de-DE" dirty="0"/>
              <a:t>und können adäquat darauf reagieren.</a:t>
            </a:r>
          </a:p>
          <a:p>
            <a:pPr lvl="1"/>
            <a:r>
              <a:rPr lang="de-DE" dirty="0"/>
              <a:t>Wir können Kompetenzen der Beschäftigten an die neuen</a:t>
            </a:r>
            <a:br>
              <a:rPr lang="de-DE" dirty="0"/>
            </a:br>
            <a:r>
              <a:rPr lang="de-DE" dirty="0"/>
              <a:t>Anforderungen anpassen.</a:t>
            </a:r>
          </a:p>
          <a:p>
            <a:pPr lvl="1"/>
            <a:r>
              <a:rPr lang="de-DE" dirty="0"/>
              <a:t>Wir kennen Stellschrauben, wie sich die Fluktuation und die Fehlzeiten verringern lassen.</a:t>
            </a:r>
          </a:p>
          <a:p>
            <a:pPr lvl="1"/>
            <a:r>
              <a:rPr lang="de-DE" dirty="0"/>
              <a:t>Wir wissen, wo unsere Maßnahmenplanung ansetzen muss.</a:t>
            </a:r>
          </a:p>
          <a:p>
            <a:pPr lvl="1"/>
            <a:r>
              <a:rPr lang="de-DE" dirty="0"/>
              <a:t>Wir sichern die Zukunft unserer Organisation bzw. Verwaltung.</a:t>
            </a:r>
          </a:p>
        </p:txBody>
      </p:sp>
      <p:sp>
        <p:nvSpPr>
          <p:cNvPr id="11" name="Vertikaler Textplatzhalter 10">
            <a:extLst>
              <a:ext uri="{FF2B5EF4-FFF2-40B4-BE49-F238E27FC236}">
                <a16:creationId xmlns:a16="http://schemas.microsoft.com/office/drawing/2014/main" id="{915F6F7C-5AE9-4076-A16F-AE11ADC04977}"/>
              </a:ext>
            </a:extLst>
          </p:cNvPr>
          <p:cNvSpPr>
            <a:spLocks noGrp="1"/>
          </p:cNvSpPr>
          <p:nvPr>
            <p:ph type="body" orient="vert" idx="12"/>
          </p:nvPr>
        </p:nvSpPr>
        <p:spPr>
          <a:xfrm>
            <a:off x="1014412" y="4381499"/>
            <a:ext cx="15154276" cy="692497"/>
          </a:xfrm>
        </p:spPr>
        <p:txBody>
          <a:bodyPr>
            <a:noAutofit/>
          </a:bodyPr>
          <a:lstStyle/>
          <a:p>
            <a:r>
              <a:rPr lang="de-DE" dirty="0"/>
              <a:t>Die Vorteile: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D6C1F64-9C58-4232-BA13-22413E2D9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1395413"/>
            <a:ext cx="17272000" cy="2735262"/>
          </a:xfrm>
        </p:spPr>
        <p:txBody>
          <a:bodyPr/>
          <a:lstStyle/>
          <a:p>
            <a:r>
              <a:rPr lang="de-DE" dirty="0"/>
              <a:t>Mehrwert einer strategischen Personalplanung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FDD846C-76B1-4135-AF3E-E81BD3A16E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2680000" y="-1"/>
            <a:ext cx="684825" cy="1081093"/>
          </a:xfrm>
        </p:spPr>
        <p:txBody>
          <a:bodyPr/>
          <a:lstStyle/>
          <a:p>
            <a:fld id="{45AE314E-4188-4ABD-A5B6-86FE35594385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FA8981-F6E7-4AC3-8A3B-F48624893C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14413" y="-1"/>
            <a:ext cx="21665587" cy="1081094"/>
          </a:xfrm>
        </p:spPr>
        <p:txBody>
          <a:bodyPr/>
          <a:lstStyle/>
          <a:p>
            <a:r>
              <a:rPr lang="de-DE" dirty="0"/>
              <a:t>Optionaler Kapitelname</a:t>
            </a:r>
          </a:p>
        </p:txBody>
      </p:sp>
    </p:spTree>
    <p:extLst>
      <p:ext uri="{BB962C8B-B14F-4D97-AF65-F5344CB8AC3E}">
        <p14:creationId xmlns:p14="http://schemas.microsoft.com/office/powerpoint/2010/main" val="737115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C4509CE2-269A-4C9A-AE6F-620446241D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1354" r="8033"/>
          <a:stretch/>
        </p:blipFill>
        <p:spPr>
          <a:xfrm>
            <a:off x="12415837" y="4552453"/>
            <a:ext cx="10948988" cy="7829663"/>
          </a:xfrm>
          <a:prstGeom prst="rect">
            <a:avLst/>
          </a:prstGeom>
        </p:spPr>
      </p:pic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6BBFF31A-1A87-4DEE-86DC-21FE77E4C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e-DE" dirty="0"/>
              <a:t>Sie werden in die Personalplanung eingebunden.</a:t>
            </a:r>
          </a:p>
          <a:p>
            <a:pPr lvl="1"/>
            <a:r>
              <a:rPr lang="de-DE" dirty="0"/>
              <a:t>Sie fühlen sich wertgeschätzt.</a:t>
            </a:r>
          </a:p>
          <a:p>
            <a:pPr lvl="1"/>
            <a:r>
              <a:rPr lang="de-DE" dirty="0"/>
              <a:t>Sie erhalten eine Zukunftsperspektive.</a:t>
            </a:r>
          </a:p>
          <a:p>
            <a:pPr lvl="1"/>
            <a:r>
              <a:rPr lang="de-DE" dirty="0"/>
              <a:t>Sie profitieren von individuellen Weiterbildungs- und Entwicklungsmaßnahmen.</a:t>
            </a:r>
          </a:p>
          <a:p>
            <a:pPr lvl="1"/>
            <a:r>
              <a:rPr lang="de-DE" dirty="0"/>
              <a:t>Sie können sich auf überlegte Stellenbesetzungen und Übergaben verlassen.</a:t>
            </a:r>
          </a:p>
          <a:p>
            <a:pPr lvl="1"/>
            <a:r>
              <a:rPr lang="de-DE" dirty="0"/>
              <a:t>Sie werden mit ihren Kompetenzen berücksichtigt und sind seltener über- oder unterfordert.</a:t>
            </a:r>
          </a:p>
        </p:txBody>
      </p:sp>
      <p:sp>
        <p:nvSpPr>
          <p:cNvPr id="11" name="Vertikaler Textplatzhalter 10">
            <a:extLst>
              <a:ext uri="{FF2B5EF4-FFF2-40B4-BE49-F238E27FC236}">
                <a16:creationId xmlns:a16="http://schemas.microsoft.com/office/drawing/2014/main" id="{915F6F7C-5AE9-4076-A16F-AE11ADC04977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/>
        <p:txBody>
          <a:bodyPr>
            <a:noAutofit/>
          </a:bodyPr>
          <a:lstStyle/>
          <a:p>
            <a:r>
              <a:rPr lang="de-DE" dirty="0"/>
              <a:t>Auch die Beschäftigten profitieren: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D6C1F64-9C58-4232-BA13-22413E2D9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689" y="1395413"/>
            <a:ext cx="15151999" cy="2736000"/>
          </a:xfrm>
        </p:spPr>
        <p:txBody>
          <a:bodyPr/>
          <a:lstStyle/>
          <a:p>
            <a:r>
              <a:rPr lang="de-DE" dirty="0"/>
              <a:t>Vorteile für die Belegschaft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FDD846C-76B1-4135-AF3E-E81BD3A16E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AE314E-4188-4ABD-A5B6-86FE35594385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FA8981-F6E7-4AC3-8A3B-F48624893C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Optionaler Kapitelname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810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platzhalter 25" descr="Ein Bild, das draußen enthält.&#10;&#10;Automatisch generierte Beschreibung">
            <a:extLst>
              <a:ext uri="{FF2B5EF4-FFF2-40B4-BE49-F238E27FC236}">
                <a16:creationId xmlns:a16="http://schemas.microsoft.com/office/drawing/2014/main" id="{144C9A81-191E-49C2-A07E-ABDFEDCA93A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399" r="16399"/>
          <a:stretch>
            <a:fillRect/>
          </a:stretch>
        </p:blipFill>
        <p:spPr bwMode="gray">
          <a:xfrm>
            <a:off x="12415838" y="1522413"/>
            <a:ext cx="10948987" cy="10860087"/>
          </a:xfr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541CE6F4-0195-4F25-8273-A66ABEE45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689" y="1395413"/>
            <a:ext cx="10946711" cy="2736000"/>
          </a:xfrm>
        </p:spPr>
        <p:txBody>
          <a:bodyPr/>
          <a:lstStyle/>
          <a:p>
            <a:r>
              <a:rPr lang="de-DE" dirty="0"/>
              <a:t>Digitalisierung „vor“-denken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8D359DD-9517-4286-B624-5D40E656AB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2680000" y="-1"/>
            <a:ext cx="684825" cy="1081093"/>
          </a:xfrm>
        </p:spPr>
        <p:txBody>
          <a:bodyPr/>
          <a:lstStyle/>
          <a:p>
            <a:fld id="{45AE314E-4188-4ABD-A5B6-86FE35594385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65F89A7-7325-4F09-A466-3DA5E9049D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14413" y="-1"/>
            <a:ext cx="21665587" cy="1081094"/>
          </a:xfrm>
        </p:spPr>
        <p:txBody>
          <a:bodyPr/>
          <a:lstStyle/>
          <a:p>
            <a:r>
              <a:rPr lang="de-DE"/>
              <a:t>Optionaler Kapitelname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3AB4720-FF3E-4B59-AD4A-63CCA04D23B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014412" y="4381499"/>
            <a:ext cx="10227431" cy="1548000"/>
          </a:xfrm>
        </p:spPr>
        <p:txBody>
          <a:bodyPr/>
          <a:lstStyle/>
          <a:p>
            <a:r>
              <a:rPr lang="de-DE" dirty="0"/>
              <a:t>Mögliche </a:t>
            </a:r>
            <a:r>
              <a:rPr lang="de-DE" b="1" dirty="0"/>
              <a:t>Auswirkungen der Digitalisierung </a:t>
            </a:r>
            <a:r>
              <a:rPr lang="de-DE" dirty="0"/>
              <a:t>werden mithilfe einer strategischen Personalplanung bereits (vor-)kalkuliert.</a:t>
            </a:r>
          </a:p>
        </p:txBody>
      </p:sp>
      <p:sp>
        <p:nvSpPr>
          <p:cNvPr id="13" name="Inhaltsplatzhalter 4">
            <a:extLst>
              <a:ext uri="{FF2B5EF4-FFF2-40B4-BE49-F238E27FC236}">
                <a16:creationId xmlns:a16="http://schemas.microsoft.com/office/drawing/2014/main" id="{C83F57C3-E2B4-47CC-9CE0-A7FE0AF4CE1D}"/>
              </a:ext>
            </a:extLst>
          </p:cNvPr>
          <p:cNvSpPr txBox="1">
            <a:spLocks/>
          </p:cNvSpPr>
          <p:nvPr/>
        </p:nvSpPr>
        <p:spPr bwMode="gray">
          <a:xfrm>
            <a:off x="16272494" y="6314607"/>
            <a:ext cx="3240000" cy="1275698"/>
          </a:xfrm>
          <a:prstGeom prst="rect">
            <a:avLst/>
          </a:prstGeom>
          <a:ln>
            <a:noFill/>
          </a:ln>
        </p:spPr>
        <p:txBody>
          <a:bodyPr vert="horz" lIns="144000" tIns="144000" rIns="144000" bIns="14400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Ubuntu" panose="020B0504030602030204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Ubuntu" panose="020B050403060203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3200" b="1" dirty="0">
                <a:solidFill>
                  <a:schemeClr val="bg2"/>
                </a:solidFill>
              </a:rPr>
              <a:t>Unsere</a:t>
            </a:r>
          </a:p>
          <a:p>
            <a:pPr algn="ctr"/>
            <a:r>
              <a:rPr lang="de-DE" sz="3200" b="1" dirty="0">
                <a:solidFill>
                  <a:schemeClr val="bg2"/>
                </a:solidFill>
              </a:rPr>
              <a:t>Organisation</a:t>
            </a:r>
          </a:p>
        </p:txBody>
      </p:sp>
      <p:sp>
        <p:nvSpPr>
          <p:cNvPr id="14" name="Inhaltsplatzhalter 4">
            <a:extLst>
              <a:ext uri="{FF2B5EF4-FFF2-40B4-BE49-F238E27FC236}">
                <a16:creationId xmlns:a16="http://schemas.microsoft.com/office/drawing/2014/main" id="{95CCCD37-8B0C-40EC-A9FC-86A1F8D51BA0}"/>
              </a:ext>
            </a:extLst>
          </p:cNvPr>
          <p:cNvSpPr txBox="1">
            <a:spLocks/>
          </p:cNvSpPr>
          <p:nvPr/>
        </p:nvSpPr>
        <p:spPr bwMode="gray">
          <a:xfrm>
            <a:off x="15197141" y="3076356"/>
            <a:ext cx="2520000" cy="1029476"/>
          </a:xfrm>
          <a:prstGeom prst="rect">
            <a:avLst/>
          </a:prstGeom>
          <a:ln>
            <a:noFill/>
          </a:ln>
        </p:spPr>
        <p:txBody>
          <a:bodyPr vert="horz" lIns="108000" tIns="144000" rIns="108000" bIns="14400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Ubuntu" panose="020B0504030602030204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Ubuntu" panose="020B050403060203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b="1" dirty="0">
                <a:solidFill>
                  <a:schemeClr val="bg2"/>
                </a:solidFill>
              </a:rPr>
              <a:t>Neue </a:t>
            </a:r>
          </a:p>
          <a:p>
            <a:pPr algn="ctr"/>
            <a:r>
              <a:rPr lang="de-DE" sz="2400" b="1" dirty="0">
                <a:solidFill>
                  <a:schemeClr val="bg2"/>
                </a:solidFill>
              </a:rPr>
              <a:t>Berufsbilder</a:t>
            </a:r>
          </a:p>
        </p:txBody>
      </p:sp>
      <p:sp>
        <p:nvSpPr>
          <p:cNvPr id="16" name="Inhaltsplatzhalter 4">
            <a:extLst>
              <a:ext uri="{FF2B5EF4-FFF2-40B4-BE49-F238E27FC236}">
                <a16:creationId xmlns:a16="http://schemas.microsoft.com/office/drawing/2014/main" id="{B39CDC76-CA87-4CB5-BD58-1D40C90C4CD9}"/>
              </a:ext>
            </a:extLst>
          </p:cNvPr>
          <p:cNvSpPr txBox="1">
            <a:spLocks/>
          </p:cNvSpPr>
          <p:nvPr/>
        </p:nvSpPr>
        <p:spPr bwMode="gray">
          <a:xfrm>
            <a:off x="18361631" y="3076356"/>
            <a:ext cx="2520000" cy="1029476"/>
          </a:xfrm>
          <a:prstGeom prst="rect">
            <a:avLst/>
          </a:prstGeom>
          <a:ln>
            <a:noFill/>
          </a:ln>
        </p:spPr>
        <p:txBody>
          <a:bodyPr vert="horz" lIns="108000" tIns="144000" rIns="108000" bIns="14400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Ubuntu" panose="020B0504030602030204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Ubuntu" panose="020B050403060203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b="1" dirty="0">
                <a:solidFill>
                  <a:schemeClr val="bg2"/>
                </a:solidFill>
              </a:rPr>
              <a:t>Neue </a:t>
            </a:r>
          </a:p>
          <a:p>
            <a:pPr algn="ctr"/>
            <a:r>
              <a:rPr lang="de-DE" sz="2400" b="1" dirty="0">
                <a:solidFill>
                  <a:schemeClr val="bg2"/>
                </a:solidFill>
              </a:rPr>
              <a:t>Technologien</a:t>
            </a:r>
          </a:p>
        </p:txBody>
      </p:sp>
      <p:sp>
        <p:nvSpPr>
          <p:cNvPr id="17" name="Inhaltsplatzhalter 4">
            <a:extLst>
              <a:ext uri="{FF2B5EF4-FFF2-40B4-BE49-F238E27FC236}">
                <a16:creationId xmlns:a16="http://schemas.microsoft.com/office/drawing/2014/main" id="{18C5509F-1293-442B-A86C-B564FAFA1032}"/>
              </a:ext>
            </a:extLst>
          </p:cNvPr>
          <p:cNvSpPr txBox="1">
            <a:spLocks/>
          </p:cNvSpPr>
          <p:nvPr/>
        </p:nvSpPr>
        <p:spPr bwMode="gray">
          <a:xfrm>
            <a:off x="13104988" y="4838037"/>
            <a:ext cx="2520000" cy="1029476"/>
          </a:xfrm>
          <a:prstGeom prst="rect">
            <a:avLst/>
          </a:prstGeom>
          <a:ln>
            <a:noFill/>
          </a:ln>
        </p:spPr>
        <p:txBody>
          <a:bodyPr vert="horz" lIns="108000" tIns="144000" rIns="108000" bIns="14400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Ubuntu" panose="020B0504030602030204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Ubuntu" panose="020B050403060203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b="1" dirty="0">
                <a:solidFill>
                  <a:schemeClr val="bg2"/>
                </a:solidFill>
              </a:rPr>
              <a:t>Neue</a:t>
            </a:r>
          </a:p>
          <a:p>
            <a:pPr algn="ctr"/>
            <a:r>
              <a:rPr lang="de-DE" sz="2400" b="1" dirty="0">
                <a:solidFill>
                  <a:schemeClr val="bg2"/>
                </a:solidFill>
              </a:rPr>
              <a:t>Verordnungen</a:t>
            </a:r>
          </a:p>
        </p:txBody>
      </p:sp>
      <p:sp>
        <p:nvSpPr>
          <p:cNvPr id="18" name="Inhaltsplatzhalter 4">
            <a:extLst>
              <a:ext uri="{FF2B5EF4-FFF2-40B4-BE49-F238E27FC236}">
                <a16:creationId xmlns:a16="http://schemas.microsoft.com/office/drawing/2014/main" id="{AF70FDF2-390C-4C36-9A72-7FEFB629EDEA}"/>
              </a:ext>
            </a:extLst>
          </p:cNvPr>
          <p:cNvSpPr txBox="1">
            <a:spLocks/>
          </p:cNvSpPr>
          <p:nvPr/>
        </p:nvSpPr>
        <p:spPr bwMode="gray">
          <a:xfrm>
            <a:off x="20160000" y="4838037"/>
            <a:ext cx="2520000" cy="1029476"/>
          </a:xfrm>
          <a:prstGeom prst="rect">
            <a:avLst/>
          </a:prstGeom>
          <a:ln>
            <a:noFill/>
          </a:ln>
        </p:spPr>
        <p:txBody>
          <a:bodyPr vert="horz" lIns="108000" tIns="144000" rIns="108000" bIns="14400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Ubuntu" panose="020B0504030602030204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Ubuntu" panose="020B050403060203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b="1" dirty="0">
                <a:solidFill>
                  <a:schemeClr val="bg2"/>
                </a:solidFill>
              </a:rPr>
              <a:t>Neue </a:t>
            </a:r>
          </a:p>
          <a:p>
            <a:pPr algn="ctr"/>
            <a:r>
              <a:rPr lang="de-DE" sz="2400" b="1" dirty="0">
                <a:solidFill>
                  <a:schemeClr val="bg2"/>
                </a:solidFill>
              </a:rPr>
              <a:t>Services</a:t>
            </a:r>
          </a:p>
        </p:txBody>
      </p:sp>
      <p:sp>
        <p:nvSpPr>
          <p:cNvPr id="19" name="Inhaltsplatzhalter 4">
            <a:extLst>
              <a:ext uri="{FF2B5EF4-FFF2-40B4-BE49-F238E27FC236}">
                <a16:creationId xmlns:a16="http://schemas.microsoft.com/office/drawing/2014/main" id="{55FC78E4-A25A-4CB2-B721-07F939A64C23}"/>
              </a:ext>
            </a:extLst>
          </p:cNvPr>
          <p:cNvSpPr txBox="1">
            <a:spLocks/>
          </p:cNvSpPr>
          <p:nvPr/>
        </p:nvSpPr>
        <p:spPr bwMode="gray">
          <a:xfrm>
            <a:off x="13121899" y="7886604"/>
            <a:ext cx="2520000" cy="1029476"/>
          </a:xfrm>
          <a:prstGeom prst="rect">
            <a:avLst/>
          </a:prstGeom>
          <a:ln>
            <a:noFill/>
          </a:ln>
        </p:spPr>
        <p:txBody>
          <a:bodyPr vert="horz" lIns="108000" tIns="144000" rIns="108000" bIns="14400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Ubuntu" panose="020B0504030602030204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Ubuntu" panose="020B050403060203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b="1" dirty="0">
                <a:solidFill>
                  <a:schemeClr val="bg2"/>
                </a:solidFill>
              </a:rPr>
              <a:t>Neue</a:t>
            </a:r>
          </a:p>
          <a:p>
            <a:pPr algn="ctr"/>
            <a:r>
              <a:rPr lang="de-DE" sz="2400" b="1" dirty="0">
                <a:solidFill>
                  <a:schemeClr val="bg2"/>
                </a:solidFill>
              </a:rPr>
              <a:t>Abläufe</a:t>
            </a:r>
          </a:p>
        </p:txBody>
      </p:sp>
      <p:sp>
        <p:nvSpPr>
          <p:cNvPr id="20" name="Inhaltsplatzhalter 4">
            <a:extLst>
              <a:ext uri="{FF2B5EF4-FFF2-40B4-BE49-F238E27FC236}">
                <a16:creationId xmlns:a16="http://schemas.microsoft.com/office/drawing/2014/main" id="{9C9CB5D5-EE4C-4F19-B4DC-AB3DDDFB83C9}"/>
              </a:ext>
            </a:extLst>
          </p:cNvPr>
          <p:cNvSpPr txBox="1">
            <a:spLocks/>
          </p:cNvSpPr>
          <p:nvPr/>
        </p:nvSpPr>
        <p:spPr bwMode="gray">
          <a:xfrm>
            <a:off x="20159999" y="7886604"/>
            <a:ext cx="2520000" cy="1029476"/>
          </a:xfrm>
          <a:prstGeom prst="rect">
            <a:avLst/>
          </a:prstGeom>
          <a:ln>
            <a:noFill/>
          </a:ln>
        </p:spPr>
        <p:txBody>
          <a:bodyPr vert="horz" lIns="108000" tIns="144000" rIns="108000" bIns="14400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Ubuntu" panose="020B0504030602030204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Ubuntu" panose="020B050403060203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b="1" dirty="0">
                <a:solidFill>
                  <a:schemeClr val="bg2"/>
                </a:solidFill>
              </a:rPr>
              <a:t>Neue Adressaten</a:t>
            </a:r>
          </a:p>
        </p:txBody>
      </p:sp>
      <p:sp>
        <p:nvSpPr>
          <p:cNvPr id="21" name="Inhaltsplatzhalter 4">
            <a:extLst>
              <a:ext uri="{FF2B5EF4-FFF2-40B4-BE49-F238E27FC236}">
                <a16:creationId xmlns:a16="http://schemas.microsoft.com/office/drawing/2014/main" id="{D4800C0E-BA95-4F4C-AC84-F380917B2C85}"/>
              </a:ext>
            </a:extLst>
          </p:cNvPr>
          <p:cNvSpPr txBox="1">
            <a:spLocks/>
          </p:cNvSpPr>
          <p:nvPr/>
        </p:nvSpPr>
        <p:spPr bwMode="gray">
          <a:xfrm>
            <a:off x="15197141" y="9623647"/>
            <a:ext cx="2520000" cy="1029476"/>
          </a:xfrm>
          <a:prstGeom prst="rect">
            <a:avLst/>
          </a:prstGeom>
          <a:ln>
            <a:noFill/>
          </a:ln>
        </p:spPr>
        <p:txBody>
          <a:bodyPr vert="horz" lIns="108000" tIns="144000" rIns="108000" bIns="14400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Ubuntu" panose="020B0504030602030204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Ubuntu" panose="020B050403060203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b="1" dirty="0">
                <a:solidFill>
                  <a:schemeClr val="bg2"/>
                </a:solidFill>
              </a:rPr>
              <a:t>Neue </a:t>
            </a:r>
          </a:p>
          <a:p>
            <a:pPr algn="ctr"/>
            <a:r>
              <a:rPr lang="de-DE" sz="2400" b="1" dirty="0">
                <a:solidFill>
                  <a:schemeClr val="bg2"/>
                </a:solidFill>
              </a:rPr>
              <a:t>Kompetenzen</a:t>
            </a:r>
          </a:p>
        </p:txBody>
      </p:sp>
      <p:sp>
        <p:nvSpPr>
          <p:cNvPr id="22" name="Inhaltsplatzhalter 4">
            <a:extLst>
              <a:ext uri="{FF2B5EF4-FFF2-40B4-BE49-F238E27FC236}">
                <a16:creationId xmlns:a16="http://schemas.microsoft.com/office/drawing/2014/main" id="{6ECE76CB-7209-424A-8D44-536208559F80}"/>
              </a:ext>
            </a:extLst>
          </p:cNvPr>
          <p:cNvSpPr txBox="1">
            <a:spLocks/>
          </p:cNvSpPr>
          <p:nvPr/>
        </p:nvSpPr>
        <p:spPr bwMode="gray">
          <a:xfrm>
            <a:off x="18361631" y="9623647"/>
            <a:ext cx="2520000" cy="1029476"/>
          </a:xfrm>
          <a:prstGeom prst="rect">
            <a:avLst/>
          </a:prstGeom>
          <a:ln>
            <a:noFill/>
          </a:ln>
        </p:spPr>
        <p:txBody>
          <a:bodyPr vert="horz" lIns="108000" tIns="144000" rIns="108000" bIns="14400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Ubuntu" panose="020B0504030602030204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Ubuntu" panose="020B050403060203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b="1" dirty="0">
                <a:solidFill>
                  <a:schemeClr val="bg2"/>
                </a:solidFill>
              </a:rPr>
              <a:t>Neue</a:t>
            </a:r>
          </a:p>
          <a:p>
            <a:pPr algn="ctr"/>
            <a:r>
              <a:rPr lang="de-DE" sz="2400" b="1" dirty="0">
                <a:solidFill>
                  <a:schemeClr val="bg2"/>
                </a:solidFill>
              </a:rPr>
              <a:t>Produkte</a:t>
            </a:r>
          </a:p>
        </p:txBody>
      </p:sp>
      <p:pic>
        <p:nvPicPr>
          <p:cNvPr id="50" name="Grafik 49" descr="Ein Bild, das Text enthält.&#10;&#10;Automatisch generierte Beschreibung">
            <a:extLst>
              <a:ext uri="{FF2B5EF4-FFF2-40B4-BE49-F238E27FC236}">
                <a16:creationId xmlns:a16="http://schemas.microsoft.com/office/drawing/2014/main" id="{7701455B-CD08-4571-A64B-E43DC26599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5043440" y="9544878"/>
            <a:ext cx="2846891" cy="1274262"/>
          </a:xfrm>
          <a:prstGeom prst="rect">
            <a:avLst/>
          </a:prstGeom>
        </p:spPr>
      </p:pic>
      <p:pic>
        <p:nvPicPr>
          <p:cNvPr id="51" name="Grafik 50" descr="Ein Bild, das Text enthält.&#10;&#10;Automatisch generierte Beschreibung">
            <a:extLst>
              <a:ext uri="{FF2B5EF4-FFF2-40B4-BE49-F238E27FC236}">
                <a16:creationId xmlns:a16="http://schemas.microsoft.com/office/drawing/2014/main" id="{3D60C7F9-F956-4079-8A9F-ED2149AF8F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8233525" y="9456048"/>
            <a:ext cx="2759868" cy="1339530"/>
          </a:xfrm>
          <a:prstGeom prst="rect">
            <a:avLst/>
          </a:prstGeom>
        </p:spPr>
      </p:pic>
      <p:pic>
        <p:nvPicPr>
          <p:cNvPr id="53" name="Grafik 52" descr="Ein Bild, das Text enthält.&#10;&#10;Automatisch generierte Beschreibung">
            <a:extLst>
              <a:ext uri="{FF2B5EF4-FFF2-40B4-BE49-F238E27FC236}">
                <a16:creationId xmlns:a16="http://schemas.microsoft.com/office/drawing/2014/main" id="{F54476D3-999B-4250-B623-43A58C5E03F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20076892" y="4663749"/>
            <a:ext cx="2772301" cy="1348854"/>
          </a:xfrm>
          <a:prstGeom prst="rect">
            <a:avLst/>
          </a:prstGeom>
        </p:spPr>
      </p:pic>
      <p:pic>
        <p:nvPicPr>
          <p:cNvPr id="54" name="Grafik 53" descr="Ein Bild, das Text enthält.&#10;&#10;Automatisch generierte Beschreibung">
            <a:extLst>
              <a:ext uri="{FF2B5EF4-FFF2-40B4-BE49-F238E27FC236}">
                <a16:creationId xmlns:a16="http://schemas.microsoft.com/office/drawing/2014/main" id="{83696455-68D7-4378-899E-222CB211431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5111394" y="2922707"/>
            <a:ext cx="2691494" cy="1330207"/>
          </a:xfrm>
          <a:prstGeom prst="rect">
            <a:avLst/>
          </a:prstGeom>
        </p:spPr>
      </p:pic>
      <p:pic>
        <p:nvPicPr>
          <p:cNvPr id="55" name="Grafik 54" descr="Ein Bild, das Text enthält.&#10;&#10;Automatisch generierte Beschreibung">
            <a:extLst>
              <a:ext uri="{FF2B5EF4-FFF2-40B4-BE49-F238E27FC236}">
                <a16:creationId xmlns:a16="http://schemas.microsoft.com/office/drawing/2014/main" id="{24AC0030-F505-45EF-8083-7483DEC2DE3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8230818" y="2947880"/>
            <a:ext cx="2781625" cy="1299127"/>
          </a:xfrm>
          <a:prstGeom prst="rect">
            <a:avLst/>
          </a:prstGeom>
        </p:spPr>
      </p:pic>
      <p:pic>
        <p:nvPicPr>
          <p:cNvPr id="56" name="Grafik 55" descr="Ein Bild, das Text enthält.&#10;&#10;Automatisch generierte Beschreibung">
            <a:extLst>
              <a:ext uri="{FF2B5EF4-FFF2-40B4-BE49-F238E27FC236}">
                <a16:creationId xmlns:a16="http://schemas.microsoft.com/office/drawing/2014/main" id="{E4067EC1-4390-4B9B-94F5-CF9BBE4C484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3016937" y="7649965"/>
            <a:ext cx="2772301" cy="1426553"/>
          </a:xfrm>
          <a:prstGeom prst="rect">
            <a:avLst/>
          </a:prstGeom>
        </p:spPr>
      </p:pic>
      <p:pic>
        <p:nvPicPr>
          <p:cNvPr id="57" name="Grafik 56" descr="Ein Bild, das Text enthält.&#10;&#10;Automatisch generierte Beschreibung">
            <a:extLst>
              <a:ext uri="{FF2B5EF4-FFF2-40B4-BE49-F238E27FC236}">
                <a16:creationId xmlns:a16="http://schemas.microsoft.com/office/drawing/2014/main" id="{BF750DB6-BAE3-4D5C-9C9B-8D4DA95A82B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2956899" y="4649763"/>
            <a:ext cx="2849999" cy="1376826"/>
          </a:xfrm>
          <a:prstGeom prst="rect">
            <a:avLst/>
          </a:prstGeom>
        </p:spPr>
      </p:pic>
      <p:pic>
        <p:nvPicPr>
          <p:cNvPr id="59" name="Grafik 58">
            <a:extLst>
              <a:ext uri="{FF2B5EF4-FFF2-40B4-BE49-F238E27FC236}">
                <a16:creationId xmlns:a16="http://schemas.microsoft.com/office/drawing/2014/main" id="{8726B1C6-FA8D-4A95-8F2D-F3FD088A85C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16000280" y="6082562"/>
            <a:ext cx="3811720" cy="1786563"/>
          </a:xfrm>
          <a:prstGeom prst="rect">
            <a:avLst/>
          </a:prstGeom>
        </p:spPr>
      </p:pic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A696EC87-3C8D-456B-8E50-5B0E45B1D295}"/>
              </a:ext>
            </a:extLst>
          </p:cNvPr>
          <p:cNvGrpSpPr/>
          <p:nvPr/>
        </p:nvGrpSpPr>
        <p:grpSpPr bwMode="gray">
          <a:xfrm rot="4175131">
            <a:off x="16112709" y="4678920"/>
            <a:ext cx="1428334" cy="491168"/>
            <a:chOff x="8444519" y="5908371"/>
            <a:chExt cx="5023442" cy="1727435"/>
          </a:xfrm>
        </p:grpSpPr>
        <p:pic>
          <p:nvPicPr>
            <p:cNvPr id="66" name="Grafik 65" descr="Ein Bild, das Text, Pflanze, Gras enthält.&#10;&#10;Automatisch generierte Beschreibung">
              <a:extLst>
                <a:ext uri="{FF2B5EF4-FFF2-40B4-BE49-F238E27FC236}">
                  <a16:creationId xmlns:a16="http://schemas.microsoft.com/office/drawing/2014/main" id="{61F6B0CF-88F6-4618-96DA-C7C11EE025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8444519" y="6591318"/>
              <a:ext cx="4344538" cy="361547"/>
            </a:xfrm>
            <a:prstGeom prst="rect">
              <a:avLst/>
            </a:prstGeom>
          </p:spPr>
        </p:pic>
        <p:pic>
          <p:nvPicPr>
            <p:cNvPr id="67" name="Grafik 66" descr="Ein Bild, das Pflanze enthält.&#10;&#10;Automatisch generierte Beschreibung">
              <a:extLst>
                <a:ext uri="{FF2B5EF4-FFF2-40B4-BE49-F238E27FC236}">
                  <a16:creationId xmlns:a16="http://schemas.microsoft.com/office/drawing/2014/main" id="{18A65B43-A021-4EBA-9F1A-2E460B29D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1822008" y="5908371"/>
              <a:ext cx="1645953" cy="1727435"/>
            </a:xfrm>
            <a:prstGeom prst="rect">
              <a:avLst/>
            </a:prstGeom>
          </p:spPr>
        </p:pic>
      </p:grp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400FD1EF-EF7D-4F46-8F4E-4F995DAE9BC7}"/>
              </a:ext>
            </a:extLst>
          </p:cNvPr>
          <p:cNvGrpSpPr/>
          <p:nvPr/>
        </p:nvGrpSpPr>
        <p:grpSpPr bwMode="gray">
          <a:xfrm rot="7308938">
            <a:off x="18317923" y="4674712"/>
            <a:ext cx="1561391" cy="491168"/>
            <a:chOff x="8080032" y="5848350"/>
            <a:chExt cx="5491402" cy="1727435"/>
          </a:xfrm>
        </p:grpSpPr>
        <p:pic>
          <p:nvPicPr>
            <p:cNvPr id="69" name="Grafik 68" descr="Ein Bild, das Text, Pflanze, Gras enthält.&#10;&#10;Automatisch generierte Beschreibung">
              <a:extLst>
                <a:ext uri="{FF2B5EF4-FFF2-40B4-BE49-F238E27FC236}">
                  <a16:creationId xmlns:a16="http://schemas.microsoft.com/office/drawing/2014/main" id="{3B5F3861-E47A-409C-B770-4A8FD888D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8080032" y="6591327"/>
              <a:ext cx="4709028" cy="361547"/>
            </a:xfrm>
            <a:prstGeom prst="rect">
              <a:avLst/>
            </a:prstGeom>
          </p:spPr>
        </p:pic>
        <p:pic>
          <p:nvPicPr>
            <p:cNvPr id="70" name="Grafik 69" descr="Ein Bild, das Pflanze enthält.&#10;&#10;Automatisch generierte Beschreibung">
              <a:extLst>
                <a:ext uri="{FF2B5EF4-FFF2-40B4-BE49-F238E27FC236}">
                  <a16:creationId xmlns:a16="http://schemas.microsoft.com/office/drawing/2014/main" id="{E1D93BA1-3BB1-4763-897C-01F7E9D60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1925482" y="5848350"/>
              <a:ext cx="1645952" cy="1727435"/>
            </a:xfrm>
            <a:prstGeom prst="rect">
              <a:avLst/>
            </a:prstGeom>
          </p:spPr>
        </p:pic>
      </p:grp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6B69CE68-5570-4426-B28F-849591B57A4B}"/>
              </a:ext>
            </a:extLst>
          </p:cNvPr>
          <p:cNvGrpSpPr/>
          <p:nvPr/>
        </p:nvGrpSpPr>
        <p:grpSpPr bwMode="gray">
          <a:xfrm rot="9026578">
            <a:off x="20028501" y="6054108"/>
            <a:ext cx="1287020" cy="491168"/>
            <a:chOff x="8368926" y="5822526"/>
            <a:chExt cx="5162180" cy="1727434"/>
          </a:xfrm>
        </p:grpSpPr>
        <p:pic>
          <p:nvPicPr>
            <p:cNvPr id="75" name="Grafik 74" descr="Ein Bild, das Text, Pflanze, Gras enthält.&#10;&#10;Automatisch generierte Beschreibung">
              <a:extLst>
                <a:ext uri="{FF2B5EF4-FFF2-40B4-BE49-F238E27FC236}">
                  <a16:creationId xmlns:a16="http://schemas.microsoft.com/office/drawing/2014/main" id="{6837AD08-9604-4844-BD68-DB6DF129E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8368926" y="6591318"/>
              <a:ext cx="4420133" cy="361547"/>
            </a:xfrm>
            <a:prstGeom prst="rect">
              <a:avLst/>
            </a:prstGeom>
          </p:spPr>
        </p:pic>
        <p:pic>
          <p:nvPicPr>
            <p:cNvPr id="76" name="Grafik 75" descr="Ein Bild, das Pflanze enthält.&#10;&#10;Automatisch generierte Beschreibung">
              <a:extLst>
                <a:ext uri="{FF2B5EF4-FFF2-40B4-BE49-F238E27FC236}">
                  <a16:creationId xmlns:a16="http://schemas.microsoft.com/office/drawing/2014/main" id="{57813EA7-4239-4278-8040-F12C4A63E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 rot="222554" flipV="1">
              <a:off x="11885154" y="5822526"/>
              <a:ext cx="1645952" cy="1727434"/>
            </a:xfrm>
            <a:prstGeom prst="rect">
              <a:avLst/>
            </a:prstGeom>
          </p:spPr>
        </p:pic>
      </p:grpSp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4B828246-67D8-4259-A1F3-37AD600EDB6F}"/>
              </a:ext>
            </a:extLst>
          </p:cNvPr>
          <p:cNvGrpSpPr/>
          <p:nvPr/>
        </p:nvGrpSpPr>
        <p:grpSpPr bwMode="gray">
          <a:xfrm rot="1583141" flipH="1">
            <a:off x="19977784" y="7281066"/>
            <a:ext cx="1400210" cy="432897"/>
            <a:chOff x="8813979" y="5829065"/>
            <a:chExt cx="4924527" cy="1522496"/>
          </a:xfrm>
        </p:grpSpPr>
        <p:pic>
          <p:nvPicPr>
            <p:cNvPr id="81" name="Grafik 80" descr="Ein Bild, das Text, Pflanze, Gras enthält.&#10;&#10;Automatisch generierte Beschreibung">
              <a:extLst>
                <a:ext uri="{FF2B5EF4-FFF2-40B4-BE49-F238E27FC236}">
                  <a16:creationId xmlns:a16="http://schemas.microsoft.com/office/drawing/2014/main" id="{AB96D960-38DD-4B3C-8925-4BBF2508E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8813979" y="6404740"/>
              <a:ext cx="4624453" cy="361547"/>
            </a:xfrm>
            <a:prstGeom prst="rect">
              <a:avLst/>
            </a:prstGeom>
          </p:spPr>
        </p:pic>
        <p:pic>
          <p:nvPicPr>
            <p:cNvPr id="82" name="Grafik 81" descr="Ein Bild, das Pflanze enthält.&#10;&#10;Automatisch generierte Beschreibung">
              <a:extLst>
                <a:ext uri="{FF2B5EF4-FFF2-40B4-BE49-F238E27FC236}">
                  <a16:creationId xmlns:a16="http://schemas.microsoft.com/office/drawing/2014/main" id="{79F7A889-1A10-4EE5-86A6-03B6493A9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2092555" y="5829065"/>
              <a:ext cx="1645951" cy="1522496"/>
            </a:xfrm>
            <a:prstGeom prst="rect">
              <a:avLst/>
            </a:prstGeom>
          </p:spPr>
        </p:pic>
      </p:grpSp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6DEDE4E6-DB80-48E4-B6D0-4168A39B2676}"/>
              </a:ext>
            </a:extLst>
          </p:cNvPr>
          <p:cNvGrpSpPr/>
          <p:nvPr/>
        </p:nvGrpSpPr>
        <p:grpSpPr bwMode="gray">
          <a:xfrm rot="12573422" flipH="1">
            <a:off x="14547279" y="6024833"/>
            <a:ext cx="1287020" cy="491168"/>
            <a:chOff x="8368926" y="5822526"/>
            <a:chExt cx="5162180" cy="1727434"/>
          </a:xfrm>
        </p:grpSpPr>
        <p:pic>
          <p:nvPicPr>
            <p:cNvPr id="84" name="Grafik 83" descr="Ein Bild, das Text, Pflanze, Gras enthält.&#10;&#10;Automatisch generierte Beschreibung">
              <a:extLst>
                <a:ext uri="{FF2B5EF4-FFF2-40B4-BE49-F238E27FC236}">
                  <a16:creationId xmlns:a16="http://schemas.microsoft.com/office/drawing/2014/main" id="{1C214F97-8F60-4B86-B4C2-7F3FB9DBA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8368926" y="6591318"/>
              <a:ext cx="4420133" cy="361547"/>
            </a:xfrm>
            <a:prstGeom prst="rect">
              <a:avLst/>
            </a:prstGeom>
          </p:spPr>
        </p:pic>
        <p:pic>
          <p:nvPicPr>
            <p:cNvPr id="85" name="Grafik 84" descr="Ein Bild, das Pflanze enthält.&#10;&#10;Automatisch generierte Beschreibung">
              <a:extLst>
                <a:ext uri="{FF2B5EF4-FFF2-40B4-BE49-F238E27FC236}">
                  <a16:creationId xmlns:a16="http://schemas.microsoft.com/office/drawing/2014/main" id="{64DCD84B-C52E-4BDA-B385-C53331979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 rot="222554" flipV="1">
              <a:off x="11885154" y="5822526"/>
              <a:ext cx="1645952" cy="1727434"/>
            </a:xfrm>
            <a:prstGeom prst="rect">
              <a:avLst/>
            </a:prstGeom>
          </p:spPr>
        </p:pic>
      </p:grpSp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DF5BA1B8-FE23-4D28-8BA6-193DE38D8274}"/>
              </a:ext>
            </a:extLst>
          </p:cNvPr>
          <p:cNvGrpSpPr/>
          <p:nvPr/>
        </p:nvGrpSpPr>
        <p:grpSpPr bwMode="gray">
          <a:xfrm rot="20016859">
            <a:off x="14574986" y="7251301"/>
            <a:ext cx="1284331" cy="432897"/>
            <a:chOff x="9251140" y="5938414"/>
            <a:chExt cx="4516982" cy="1522496"/>
          </a:xfrm>
        </p:grpSpPr>
        <p:pic>
          <p:nvPicPr>
            <p:cNvPr id="87" name="Grafik 86" descr="Ein Bild, das Text, Pflanze, Gras enthält.&#10;&#10;Automatisch generierte Beschreibung">
              <a:extLst>
                <a:ext uri="{FF2B5EF4-FFF2-40B4-BE49-F238E27FC236}">
                  <a16:creationId xmlns:a16="http://schemas.microsoft.com/office/drawing/2014/main" id="{62F288F2-4AF7-4167-8D2D-0FE33D377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9251140" y="6404742"/>
              <a:ext cx="4187295" cy="361547"/>
            </a:xfrm>
            <a:prstGeom prst="rect">
              <a:avLst/>
            </a:prstGeom>
          </p:spPr>
        </p:pic>
        <p:pic>
          <p:nvPicPr>
            <p:cNvPr id="88" name="Grafik 87" descr="Ein Bild, das Pflanze enthält.&#10;&#10;Automatisch generierte Beschreibung">
              <a:extLst>
                <a:ext uri="{FF2B5EF4-FFF2-40B4-BE49-F238E27FC236}">
                  <a16:creationId xmlns:a16="http://schemas.microsoft.com/office/drawing/2014/main" id="{8DD46D05-6ADD-4633-BDA2-B3AC1855A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2122169" y="5938414"/>
              <a:ext cx="1645953" cy="1522496"/>
            </a:xfrm>
            <a:prstGeom prst="rect">
              <a:avLst/>
            </a:prstGeom>
          </p:spPr>
        </p:pic>
      </p:grpSp>
      <p:grpSp>
        <p:nvGrpSpPr>
          <p:cNvPr id="89" name="Gruppieren 88">
            <a:extLst>
              <a:ext uri="{FF2B5EF4-FFF2-40B4-BE49-F238E27FC236}">
                <a16:creationId xmlns:a16="http://schemas.microsoft.com/office/drawing/2014/main" id="{ED4C7353-8535-4AA4-8B1B-1BF340AACDEA}"/>
              </a:ext>
            </a:extLst>
          </p:cNvPr>
          <p:cNvGrpSpPr/>
          <p:nvPr/>
        </p:nvGrpSpPr>
        <p:grpSpPr bwMode="gray">
          <a:xfrm rot="17424869" flipV="1">
            <a:off x="16176758" y="8682037"/>
            <a:ext cx="1374033" cy="491168"/>
            <a:chOff x="8444519" y="5887022"/>
            <a:chExt cx="4832466" cy="1727435"/>
          </a:xfrm>
        </p:grpSpPr>
        <p:pic>
          <p:nvPicPr>
            <p:cNvPr id="90" name="Grafik 89" descr="Ein Bild, das Text, Pflanze, Gras enthält.&#10;&#10;Automatisch generierte Beschreibung">
              <a:extLst>
                <a:ext uri="{FF2B5EF4-FFF2-40B4-BE49-F238E27FC236}">
                  <a16:creationId xmlns:a16="http://schemas.microsoft.com/office/drawing/2014/main" id="{D3F59109-4BBD-49E4-804B-4D15A1425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8444519" y="6591318"/>
              <a:ext cx="4344538" cy="361547"/>
            </a:xfrm>
            <a:prstGeom prst="rect">
              <a:avLst/>
            </a:prstGeom>
          </p:spPr>
        </p:pic>
        <p:pic>
          <p:nvPicPr>
            <p:cNvPr id="91" name="Grafik 90" descr="Ein Bild, das Pflanze enthält.&#10;&#10;Automatisch generierte Beschreibung">
              <a:extLst>
                <a:ext uri="{FF2B5EF4-FFF2-40B4-BE49-F238E27FC236}">
                  <a16:creationId xmlns:a16="http://schemas.microsoft.com/office/drawing/2014/main" id="{4E632028-5DB6-4C6D-9056-40C69A20F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1631032" y="5887022"/>
              <a:ext cx="1645953" cy="1727435"/>
            </a:xfrm>
            <a:prstGeom prst="rect">
              <a:avLst/>
            </a:prstGeom>
          </p:spPr>
        </p:pic>
      </p:grpSp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2112C14C-1CEC-4C09-A251-CA80268EE638}"/>
              </a:ext>
            </a:extLst>
          </p:cNvPr>
          <p:cNvGrpSpPr/>
          <p:nvPr/>
        </p:nvGrpSpPr>
        <p:grpSpPr bwMode="gray">
          <a:xfrm rot="14291062" flipV="1">
            <a:off x="18305682" y="8728064"/>
            <a:ext cx="1557116" cy="491168"/>
            <a:chOff x="8080032" y="5912524"/>
            <a:chExt cx="5476368" cy="1727435"/>
          </a:xfrm>
        </p:grpSpPr>
        <p:pic>
          <p:nvPicPr>
            <p:cNvPr id="93" name="Grafik 92" descr="Ein Bild, das Text, Pflanze, Gras enthält.&#10;&#10;Automatisch generierte Beschreibung">
              <a:extLst>
                <a:ext uri="{FF2B5EF4-FFF2-40B4-BE49-F238E27FC236}">
                  <a16:creationId xmlns:a16="http://schemas.microsoft.com/office/drawing/2014/main" id="{650617C4-0A2A-4F2E-BFE2-1782BC15B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8080032" y="6591327"/>
              <a:ext cx="4709028" cy="361547"/>
            </a:xfrm>
            <a:prstGeom prst="rect">
              <a:avLst/>
            </a:prstGeom>
          </p:spPr>
        </p:pic>
        <p:pic>
          <p:nvPicPr>
            <p:cNvPr id="94" name="Grafik 93" descr="Ein Bild, das Pflanze enthält.&#10;&#10;Automatisch generierte Beschreibung">
              <a:extLst>
                <a:ext uri="{FF2B5EF4-FFF2-40B4-BE49-F238E27FC236}">
                  <a16:creationId xmlns:a16="http://schemas.microsoft.com/office/drawing/2014/main" id="{C51064A2-85A7-482C-8719-3A2C1B3CB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1910447" y="5912524"/>
              <a:ext cx="1645953" cy="1727435"/>
            </a:xfrm>
            <a:prstGeom prst="rect">
              <a:avLst/>
            </a:prstGeom>
          </p:spPr>
        </p:pic>
      </p:grpSp>
      <p:pic>
        <p:nvPicPr>
          <p:cNvPr id="49" name="Grafik 48" descr="Ein Bild, das Text enthält.&#10;&#10;Automatisch generierte Beschreibung">
            <a:extLst>
              <a:ext uri="{FF2B5EF4-FFF2-40B4-BE49-F238E27FC236}">
                <a16:creationId xmlns:a16="http://schemas.microsoft.com/office/drawing/2014/main" id="{DCCC3CDA-AEDB-4955-868F-56C92C233A9D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20052900" y="7716036"/>
            <a:ext cx="2766085" cy="137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52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ertikaler Textplatzhalter 8">
            <a:extLst>
              <a:ext uri="{FF2B5EF4-FFF2-40B4-BE49-F238E27FC236}">
                <a16:creationId xmlns:a16="http://schemas.microsoft.com/office/drawing/2014/main" id="{8ECDD3CE-DB79-4C47-99B7-9BD3B3420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913063" y="3165474"/>
            <a:ext cx="20451762" cy="9217025"/>
          </a:xfrm>
        </p:spPr>
        <p:txBody>
          <a:bodyPr/>
          <a:lstStyle/>
          <a:p>
            <a:r>
              <a:rPr lang="de-DE" dirty="0"/>
              <a:t>Vorbereitende </a:t>
            </a:r>
            <a:br>
              <a:rPr lang="de-DE" dirty="0"/>
            </a:br>
            <a:r>
              <a:rPr lang="de-DE" dirty="0"/>
              <a:t>Aufgaben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6C8F68D-7A96-42B0-B75F-5FE7807076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2680000" y="-1"/>
            <a:ext cx="684825" cy="1081093"/>
          </a:xfrm>
        </p:spPr>
        <p:txBody>
          <a:bodyPr/>
          <a:lstStyle/>
          <a:p>
            <a:fld id="{45AE314E-4188-4ABD-A5B6-86FE35594385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440D6FF-CD8F-4BE2-86B9-9D0395B447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14413" y="-1"/>
            <a:ext cx="21665587" cy="1081094"/>
          </a:xfrm>
        </p:spPr>
        <p:txBody>
          <a:bodyPr/>
          <a:lstStyle/>
          <a:p>
            <a:r>
              <a:rPr lang="de-DE"/>
              <a:t>Optionaler Kapitelname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5272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6BBFF31A-1A87-4DEE-86DC-21FE77E4C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411" y="8401050"/>
            <a:ext cx="10948987" cy="3981450"/>
          </a:xfrm>
        </p:spPr>
        <p:txBody>
          <a:bodyPr/>
          <a:lstStyle/>
          <a:p>
            <a:pPr lvl="1">
              <a:spcAft>
                <a:spcPts val="600"/>
              </a:spcAft>
            </a:pPr>
            <a:r>
              <a:rPr lang="de-DE" dirty="0"/>
              <a:t>Wer kümmert sich, ist beteiligt und gehört zum Planungsteam?</a:t>
            </a:r>
          </a:p>
          <a:p>
            <a:pPr lvl="1">
              <a:spcAft>
                <a:spcPts val="600"/>
              </a:spcAft>
            </a:pPr>
            <a:r>
              <a:rPr lang="de-DE" dirty="0"/>
              <a:t>Wie hoch ist der Aufwand für die strategische Personalplanung?</a:t>
            </a:r>
          </a:p>
          <a:p>
            <a:pPr marL="0" lvl="1" indent="0">
              <a:spcAft>
                <a:spcPts val="600"/>
              </a:spcAft>
              <a:buNone/>
            </a:pPr>
            <a:endParaRPr lang="de-DE" dirty="0"/>
          </a:p>
        </p:txBody>
      </p:sp>
      <p:sp>
        <p:nvSpPr>
          <p:cNvPr id="11" name="Vertikaler Textplatzhalter 10">
            <a:extLst>
              <a:ext uri="{FF2B5EF4-FFF2-40B4-BE49-F238E27FC236}">
                <a16:creationId xmlns:a16="http://schemas.microsoft.com/office/drawing/2014/main" id="{915F6F7C-5AE9-4076-A16F-AE11ADC04977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/>
        <p:txBody>
          <a:bodyPr/>
          <a:lstStyle/>
          <a:p>
            <a:r>
              <a:rPr lang="de-DE" dirty="0"/>
              <a:t>Sobald die Entscheidung gefallen ist, eine strategische Personalplanung durchzuführen, sind zunächst organisatorische Vorbereitungen</a:t>
            </a:r>
            <a:br>
              <a:rPr lang="de-DE" dirty="0"/>
            </a:br>
            <a:r>
              <a:rPr lang="de-DE" dirty="0"/>
              <a:t>zu treffen: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D6C1F64-9C58-4232-BA13-22413E2D9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689" y="1395413"/>
            <a:ext cx="15151999" cy="2736000"/>
          </a:xfrm>
        </p:spPr>
        <p:txBody>
          <a:bodyPr/>
          <a:lstStyle/>
          <a:p>
            <a:r>
              <a:rPr lang="de-DE" dirty="0"/>
              <a:t>Klärung organisatorischer</a:t>
            </a:r>
            <a:br>
              <a:rPr lang="de-DE" dirty="0"/>
            </a:br>
            <a:r>
              <a:rPr lang="de-DE" dirty="0"/>
              <a:t>Fragen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FDD846C-76B1-4135-AF3E-E81BD3A16E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AE314E-4188-4ABD-A5B6-86FE35594385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FA8981-F6E7-4AC3-8A3B-F48624893C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Optionaler Kapitelname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5D8972F-A78A-42F1-96FE-F8AF509D4F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99" r="3399"/>
          <a:stretch/>
        </p:blipFill>
        <p:spPr>
          <a:xfrm>
            <a:off x="12415837" y="4552808"/>
            <a:ext cx="10948988" cy="782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4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6BBFF31A-1A87-4DEE-86DC-21FE77E4C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412" y="6172201"/>
            <a:ext cx="10948988" cy="6210300"/>
          </a:xfrm>
        </p:spPr>
        <p:txBody>
          <a:bodyPr/>
          <a:lstStyle/>
          <a:p>
            <a:pPr lvl="1"/>
            <a:r>
              <a:rPr lang="de-DE" dirty="0"/>
              <a:t>Personalverantwortliche</a:t>
            </a:r>
          </a:p>
          <a:p>
            <a:pPr lvl="1"/>
            <a:r>
              <a:rPr lang="de-DE" dirty="0"/>
              <a:t>Personalrat</a:t>
            </a:r>
          </a:p>
          <a:p>
            <a:pPr lvl="1"/>
            <a:r>
              <a:rPr lang="de-DE" dirty="0"/>
              <a:t>Fach- und Führungsverantwortliche</a:t>
            </a:r>
          </a:p>
          <a:p>
            <a:pPr lvl="1"/>
            <a:r>
              <a:rPr lang="de-DE" dirty="0"/>
              <a:t>Planungsteam</a:t>
            </a:r>
          </a:p>
          <a:p>
            <a:pPr lvl="1"/>
            <a:r>
              <a:rPr lang="de-DE" dirty="0"/>
              <a:t>... </a:t>
            </a:r>
          </a:p>
        </p:txBody>
      </p:sp>
      <p:sp>
        <p:nvSpPr>
          <p:cNvPr id="11" name="Vertikaler Textplatzhalter 10">
            <a:extLst>
              <a:ext uri="{FF2B5EF4-FFF2-40B4-BE49-F238E27FC236}">
                <a16:creationId xmlns:a16="http://schemas.microsoft.com/office/drawing/2014/main" id="{915F6F7C-5AE9-4076-A16F-AE11ADC04977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/>
        <p:txBody>
          <a:bodyPr/>
          <a:lstStyle/>
          <a:p>
            <a:r>
              <a:rPr lang="de-DE" dirty="0"/>
              <a:t>Wer kümmert sich um die strategische Personalplanung?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D6C1F64-9C58-4232-BA13-22413E2D9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689" y="1395413"/>
            <a:ext cx="15151999" cy="2736000"/>
          </a:xfrm>
        </p:spPr>
        <p:txBody>
          <a:bodyPr/>
          <a:lstStyle/>
          <a:p>
            <a:r>
              <a:rPr lang="de-DE" dirty="0"/>
              <a:t>Wer kümmert sich und</a:t>
            </a:r>
            <a:br>
              <a:rPr lang="de-DE" dirty="0"/>
            </a:br>
            <a:r>
              <a:rPr lang="de-DE" dirty="0"/>
              <a:t>macht mit?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FDD846C-76B1-4135-AF3E-E81BD3A16E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AE314E-4188-4ABD-A5B6-86FE35594385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FA8981-F6E7-4AC3-8A3B-F48624893C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Optionaler Kapitelname</a:t>
            </a:r>
            <a:endParaRPr lang="de-DE" dirty="0"/>
          </a:p>
        </p:txBody>
      </p:sp>
      <p:sp>
        <p:nvSpPr>
          <p:cNvPr id="13" name="Inhaltsplatzhalter 9">
            <a:extLst>
              <a:ext uri="{FF2B5EF4-FFF2-40B4-BE49-F238E27FC236}">
                <a16:creationId xmlns:a16="http://schemas.microsoft.com/office/drawing/2014/main" id="{B9B6F8AF-FAD6-4125-A521-95DFF9F04A66}"/>
              </a:ext>
            </a:extLst>
          </p:cNvPr>
          <p:cNvSpPr txBox="1">
            <a:spLocks/>
          </p:cNvSpPr>
          <p:nvPr/>
        </p:nvSpPr>
        <p:spPr>
          <a:xfrm>
            <a:off x="1014413" y="10298892"/>
            <a:ext cx="10587037" cy="19383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Ubuntu" panose="020B0504030602030204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Ubuntu" panose="020B050403060203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/>
              <a:t>Projektbeteiligte sollten mit Zahlen umgehen können und einen guten Blick auf die strategische Entwicklung der Verwaltung bzw. Organisation besitzen.</a:t>
            </a:r>
          </a:p>
        </p:txBody>
      </p:sp>
      <p:sp>
        <p:nvSpPr>
          <p:cNvPr id="14" name="Vertikaler Textplatzhalter 10">
            <a:extLst>
              <a:ext uri="{FF2B5EF4-FFF2-40B4-BE49-F238E27FC236}">
                <a16:creationId xmlns:a16="http://schemas.microsoft.com/office/drawing/2014/main" id="{FB6726E0-DA3F-4644-A136-1B266E613333}"/>
              </a:ext>
            </a:extLst>
          </p:cNvPr>
          <p:cNvSpPr txBox="1">
            <a:spLocks/>
          </p:cNvSpPr>
          <p:nvPr/>
        </p:nvSpPr>
        <p:spPr>
          <a:xfrm>
            <a:off x="1014413" y="9282021"/>
            <a:ext cx="12053887" cy="8263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Ubuntu" panose="020B0504030602030204" pitchFamily="34" charset="0"/>
              <a:buNone/>
              <a:defRPr sz="4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Ubuntu" panose="020B0504030602030204" pitchFamily="34" charset="0"/>
              <a:buNone/>
              <a:defRPr sz="4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de-DE" dirty="0"/>
              <a:t>Wer sollte mitmachen?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2C22949F-F5B1-4E53-912F-4F4F8EC24B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37" r="3437"/>
          <a:stretch/>
        </p:blipFill>
        <p:spPr>
          <a:xfrm>
            <a:off x="12415837" y="4552808"/>
            <a:ext cx="10948988" cy="782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02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67E33DA-F7FD-4909-BFA1-84B62A3268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65"/>
          <a:stretch/>
        </p:blipFill>
        <p:spPr>
          <a:xfrm>
            <a:off x="12415837" y="4553164"/>
            <a:ext cx="10948988" cy="7828951"/>
          </a:xfrm>
          <a:prstGeom prst="rect">
            <a:avLst/>
          </a:prstGeom>
        </p:spPr>
      </p:pic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F8C77E4-ECB2-4C9C-A454-A3A9D2774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412" y="6966856"/>
            <a:ext cx="10948988" cy="5415644"/>
          </a:xfrm>
        </p:spPr>
        <p:txBody>
          <a:bodyPr/>
          <a:lstStyle/>
          <a:p>
            <a:pPr lvl="1">
              <a:spcAft>
                <a:spcPts val="600"/>
              </a:spcAft>
            </a:pPr>
            <a:r>
              <a:rPr lang="de-DE" dirty="0"/>
              <a:t>Planungsprozess vorbereiten</a:t>
            </a:r>
          </a:p>
          <a:p>
            <a:pPr lvl="1">
              <a:spcAft>
                <a:spcPts val="600"/>
              </a:spcAft>
            </a:pPr>
            <a:r>
              <a:rPr lang="de-DE" dirty="0"/>
              <a:t>Informationen, z.B. Stammdaten der Belegschaft, zusammenstellen</a:t>
            </a:r>
          </a:p>
          <a:p>
            <a:pPr lvl="1">
              <a:spcAft>
                <a:spcPts val="600"/>
              </a:spcAft>
            </a:pPr>
            <a:r>
              <a:rPr lang="de-DE" dirty="0"/>
              <a:t>Strategische Personalplanung mittels IT-Tool oder Checklisten durchführen</a:t>
            </a:r>
          </a:p>
          <a:p>
            <a:pPr lvl="1">
              <a:spcAft>
                <a:spcPts val="600"/>
              </a:spcAft>
            </a:pPr>
            <a:r>
              <a:rPr lang="de-DE" dirty="0"/>
              <a:t>Folgeplanungen und Maßnahmen ableiten</a:t>
            </a:r>
          </a:p>
          <a:p>
            <a:pPr lvl="1">
              <a:spcAft>
                <a:spcPts val="600"/>
              </a:spcAft>
            </a:pPr>
            <a:r>
              <a:rPr lang="de-DE" dirty="0"/>
              <a:t>Umsetzung begleiten, organisieren und nachhalten</a:t>
            </a:r>
          </a:p>
        </p:txBody>
      </p:sp>
      <p:sp>
        <p:nvSpPr>
          <p:cNvPr id="11" name="Vertikaler Textplatzhalter 10">
            <a:extLst>
              <a:ext uri="{FF2B5EF4-FFF2-40B4-BE49-F238E27FC236}">
                <a16:creationId xmlns:a16="http://schemas.microsoft.com/office/drawing/2014/main" id="{DE85E166-8B71-4210-A4DD-75F91AE321AA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>
          <a:xfrm>
            <a:off x="1014412" y="4381498"/>
            <a:ext cx="10053638" cy="2266951"/>
          </a:xfrm>
        </p:spPr>
        <p:txBody>
          <a:bodyPr/>
          <a:lstStyle/>
          <a:p>
            <a:r>
              <a:rPr lang="de-DE" dirty="0"/>
              <a:t>Für die folgenden Prozessschritte sind </a:t>
            </a:r>
            <a:r>
              <a:rPr lang="de-DE" b="1" dirty="0"/>
              <a:t>zeitliche Kapazitäten und Ressourcen</a:t>
            </a:r>
            <a:r>
              <a:rPr lang="de-DE" dirty="0"/>
              <a:t> zu berücksichtigen:</a:t>
            </a:r>
          </a:p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41CE6F4-0195-4F25-8273-A66ABEE45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689" y="1395413"/>
            <a:ext cx="16052111" cy="2736000"/>
          </a:xfrm>
        </p:spPr>
        <p:txBody>
          <a:bodyPr/>
          <a:lstStyle/>
          <a:p>
            <a:r>
              <a:rPr lang="de-DE" dirty="0"/>
              <a:t>Aufwand für die strategische Personalplanung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8D359DD-9517-4286-B624-5D40E656AB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AE314E-4188-4ABD-A5B6-86FE35594385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65F89A7-7325-4F09-A466-3DA5E9049D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Optionaler Kapitelname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1469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ertikaler Textplatzhalter 8">
            <a:extLst>
              <a:ext uri="{FF2B5EF4-FFF2-40B4-BE49-F238E27FC236}">
                <a16:creationId xmlns:a16="http://schemas.microsoft.com/office/drawing/2014/main" id="{8ECDD3CE-DB79-4C47-99B7-9BD3B3420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913063" y="3165474"/>
            <a:ext cx="20451762" cy="9217025"/>
          </a:xfrm>
        </p:spPr>
        <p:txBody>
          <a:bodyPr/>
          <a:lstStyle/>
          <a:p>
            <a:r>
              <a:rPr lang="de-DE" dirty="0"/>
              <a:t>Fakten, Fakten, Fakten … zur strategischen Personalplanung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6C8F68D-7A96-42B0-B75F-5FE7807076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2680000" y="-1"/>
            <a:ext cx="684825" cy="1081093"/>
          </a:xfrm>
        </p:spPr>
        <p:txBody>
          <a:bodyPr/>
          <a:lstStyle/>
          <a:p>
            <a:fld id="{45AE314E-4188-4ABD-A5B6-86FE35594385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440D6FF-CD8F-4BE2-86B9-9D0395B447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14413" y="-1"/>
            <a:ext cx="21665587" cy="1081094"/>
          </a:xfrm>
        </p:spPr>
        <p:txBody>
          <a:bodyPr/>
          <a:lstStyle/>
          <a:p>
            <a:r>
              <a:rPr lang="de-DE"/>
              <a:t>Optionaler Kapitelname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6794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ertikaler Textplatzhalter 8">
            <a:extLst>
              <a:ext uri="{FF2B5EF4-FFF2-40B4-BE49-F238E27FC236}">
                <a16:creationId xmlns:a16="http://schemas.microsoft.com/office/drawing/2014/main" id="{8ECDD3CE-DB79-4C47-99B7-9BD3B3420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913063" y="3165475"/>
            <a:ext cx="20451762" cy="9217025"/>
          </a:xfrm>
        </p:spPr>
        <p:txBody>
          <a:bodyPr/>
          <a:lstStyle/>
          <a:p>
            <a:r>
              <a:rPr lang="de-DE" dirty="0"/>
              <a:t>Was erwartet Sie in</a:t>
            </a:r>
            <a:br>
              <a:rPr lang="de-DE" dirty="0"/>
            </a:br>
            <a:r>
              <a:rPr lang="de-DE" dirty="0"/>
              <a:t>dieser Präsentation?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6C8F68D-7A96-42B0-B75F-5FE7807076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2680000" y="-1"/>
            <a:ext cx="684825" cy="1081093"/>
          </a:xfrm>
        </p:spPr>
        <p:txBody>
          <a:bodyPr/>
          <a:lstStyle/>
          <a:p>
            <a:fld id="{45AE314E-4188-4ABD-A5B6-86FE35594385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440D6FF-CD8F-4BE2-86B9-9D0395B447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14413" y="-1"/>
            <a:ext cx="21665587" cy="1081094"/>
          </a:xfrm>
        </p:spPr>
        <p:txBody>
          <a:bodyPr/>
          <a:lstStyle/>
          <a:p>
            <a:r>
              <a:rPr lang="de-DE"/>
              <a:t>Optionaler Kapitelname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8434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6BBFF31A-1A87-4DEE-86DC-21FE77E4C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411" y="6291263"/>
            <a:ext cx="12584857" cy="6091237"/>
          </a:xfrm>
        </p:spPr>
        <p:txBody>
          <a:bodyPr/>
          <a:lstStyle/>
          <a:p>
            <a:pPr marL="0" lvl="1" indent="0">
              <a:buNone/>
            </a:pPr>
            <a:r>
              <a:rPr lang="de-DE" dirty="0"/>
              <a:t>Von der Zukunftsplanung bis zur Maßnahmenumsetzung sind Schritt für Schritt folgende </a:t>
            </a:r>
            <a:r>
              <a:rPr lang="de-DE" b="1" dirty="0"/>
              <a:t>fünf zentrale Fragen</a:t>
            </a:r>
            <a:r>
              <a:rPr lang="de-DE" dirty="0"/>
              <a:t> der strategischen Personalplanung zu beantworten:</a:t>
            </a:r>
            <a:endParaRPr lang="de-DE" b="1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D6C1F64-9C58-4232-BA13-22413E2D9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689" y="1395413"/>
            <a:ext cx="11399150" cy="2736000"/>
          </a:xfrm>
        </p:spPr>
        <p:txBody>
          <a:bodyPr/>
          <a:lstStyle/>
          <a:p>
            <a:r>
              <a:rPr lang="de-DE" dirty="0"/>
              <a:t>Der Ablauf der strategischen Personalplanung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FDD846C-76B1-4135-AF3E-E81BD3A16E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2680000" y="-1"/>
            <a:ext cx="684825" cy="1081093"/>
          </a:xfrm>
        </p:spPr>
        <p:txBody>
          <a:bodyPr/>
          <a:lstStyle/>
          <a:p>
            <a:fld id="{45AE314E-4188-4ABD-A5B6-86FE35594385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FA8981-F6E7-4AC3-8A3B-F48624893C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14413" y="-1"/>
            <a:ext cx="21665587" cy="1081094"/>
          </a:xfrm>
        </p:spPr>
        <p:txBody>
          <a:bodyPr/>
          <a:lstStyle/>
          <a:p>
            <a:r>
              <a:rPr lang="de-DE"/>
              <a:t>Optionaler Kapitelname</a:t>
            </a:r>
            <a:endParaRPr lang="de-DE" dirty="0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6EB18A5B-AAF5-4DFE-AAD7-457FE4477DB5}"/>
              </a:ext>
            </a:extLst>
          </p:cNvPr>
          <p:cNvSpPr/>
          <p:nvPr/>
        </p:nvSpPr>
        <p:spPr>
          <a:xfrm>
            <a:off x="15622621" y="1516884"/>
            <a:ext cx="7742203" cy="2145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tIns="144000" rIns="144000" bIns="144000" rtlCol="0" anchor="ctr" anchorCtr="0"/>
          <a:lstStyle/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de-DE" sz="3000" b="1" dirty="0"/>
              <a:t>Wie sieht Ihre strategische Ausrichtung aus?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3BDF52C0-F06C-4A34-97F5-9B559B99D139}"/>
              </a:ext>
            </a:extLst>
          </p:cNvPr>
          <p:cNvSpPr/>
          <p:nvPr/>
        </p:nvSpPr>
        <p:spPr>
          <a:xfrm>
            <a:off x="15622621" y="3696888"/>
            <a:ext cx="7742203" cy="2145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tIns="144000" rIns="144000" bIns="144000" rtlCol="0" anchor="ctr" anchorCtr="0"/>
          <a:lstStyle/>
          <a:p>
            <a:pPr marL="514350" indent="-514350">
              <a:buClr>
                <a:schemeClr val="bg1"/>
              </a:buClr>
              <a:buFont typeface="+mj-lt"/>
              <a:buAutoNum type="arabicPeriod" startAt="2"/>
            </a:pPr>
            <a:r>
              <a:rPr lang="de-DE" sz="3000" b="1" dirty="0"/>
              <a:t>Wie setzt sich Ihre Belegschaft heute zusammen?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A6E7D717-8A78-463F-BAF4-E99EB73B3170}"/>
              </a:ext>
            </a:extLst>
          </p:cNvPr>
          <p:cNvSpPr/>
          <p:nvPr/>
        </p:nvSpPr>
        <p:spPr>
          <a:xfrm>
            <a:off x="15622621" y="5876892"/>
            <a:ext cx="7742203" cy="2145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tIns="144000" rIns="144000" bIns="144000" rtlCol="0" anchor="ctr" anchorCtr="0"/>
          <a:lstStyle/>
          <a:p>
            <a:pPr marL="514350" indent="-514350">
              <a:buClr>
                <a:schemeClr val="bg1"/>
              </a:buClr>
              <a:buFont typeface="+mj-lt"/>
              <a:buAutoNum type="arabicPeriod" startAt="3"/>
            </a:pPr>
            <a:r>
              <a:rPr lang="de-DE" sz="3000" b="1" dirty="0"/>
              <a:t>Welche Belegschaft benötigen wir in Zukunft?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27F8210C-3879-442D-BC25-F01D73C61356}"/>
              </a:ext>
            </a:extLst>
          </p:cNvPr>
          <p:cNvSpPr/>
          <p:nvPr/>
        </p:nvSpPr>
        <p:spPr>
          <a:xfrm>
            <a:off x="15622621" y="8056896"/>
            <a:ext cx="7742203" cy="2145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tIns="144000" rIns="144000" bIns="144000" rtlCol="0" anchor="ctr" anchorCtr="0"/>
          <a:lstStyle/>
          <a:p>
            <a:pPr marL="514350" indent="-514350">
              <a:buClr>
                <a:schemeClr val="bg1"/>
              </a:buClr>
              <a:buFont typeface="+mj-lt"/>
              <a:buAutoNum type="arabicPeriod" startAt="4"/>
            </a:pPr>
            <a:r>
              <a:rPr lang="de-DE" sz="3000" b="1" dirty="0"/>
              <a:t>Wo haben wir Handlungsbedarf?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1C56C18F-EB30-49D0-8704-986BDF8A3E67}"/>
              </a:ext>
            </a:extLst>
          </p:cNvPr>
          <p:cNvSpPr/>
          <p:nvPr/>
        </p:nvSpPr>
        <p:spPr>
          <a:xfrm>
            <a:off x="15622621" y="10236900"/>
            <a:ext cx="7742203" cy="2145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tIns="144000" rIns="144000" bIns="144000" rtlCol="0" anchor="ctr" anchorCtr="0"/>
          <a:lstStyle/>
          <a:p>
            <a:pPr marL="514350" indent="-514350">
              <a:buClr>
                <a:schemeClr val="bg1"/>
              </a:buClr>
              <a:buFont typeface="+mj-lt"/>
              <a:buAutoNum type="arabicPeriod" startAt="5"/>
            </a:pPr>
            <a:r>
              <a:rPr lang="de-DE" sz="3000" b="1" dirty="0"/>
              <a:t>Welche Maßnahmen setzen wir um?</a:t>
            </a:r>
          </a:p>
        </p:txBody>
      </p:sp>
    </p:spTree>
    <p:extLst>
      <p:ext uri="{BB962C8B-B14F-4D97-AF65-F5344CB8AC3E}">
        <p14:creationId xmlns:p14="http://schemas.microsoft.com/office/powerpoint/2010/main" val="10873381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25">
            <a:extLst>
              <a:ext uri="{FF2B5EF4-FFF2-40B4-BE49-F238E27FC236}">
                <a16:creationId xmlns:a16="http://schemas.microsoft.com/office/drawing/2014/main" id="{9625813D-DA9D-4AE7-ADE4-D98AAE87FCFD}"/>
              </a:ext>
            </a:extLst>
          </p:cNvPr>
          <p:cNvSpPr/>
          <p:nvPr/>
        </p:nvSpPr>
        <p:spPr>
          <a:xfrm>
            <a:off x="15622621" y="1516885"/>
            <a:ext cx="7742203" cy="108656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tIns="144000" rIns="144000" bIns="144000" rtlCol="0" anchor="ctr" anchorCtr="0"/>
          <a:lstStyle/>
          <a:p>
            <a:pPr>
              <a:buClr>
                <a:schemeClr val="tx1"/>
              </a:buClr>
            </a:pPr>
            <a:endParaRPr lang="de-DE" sz="3000" b="1" dirty="0">
              <a:solidFill>
                <a:schemeClr val="tx1"/>
              </a:solidFill>
            </a:endParaRP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6BBFF31A-1A87-4DEE-86DC-21FE77E4C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412" y="6291263"/>
            <a:ext cx="13304703" cy="6091237"/>
          </a:xfrm>
        </p:spPr>
        <p:txBody>
          <a:bodyPr/>
          <a:lstStyle/>
          <a:p>
            <a:pPr marL="0" lvl="1" indent="0">
              <a:buNone/>
            </a:pPr>
            <a:r>
              <a:rPr lang="de-DE" dirty="0"/>
              <a:t>Die Basis sämtlicher Überlegungen im Rahmen der strategischen Personalplanung bildet die Zukunftsplanung. Diese gilt es daher strukturiert zu reflektieren und im Zuge der fünf Prozessschritte im Blick zu behalten.</a:t>
            </a:r>
            <a:endParaRPr lang="de-DE" b="1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D6C1F64-9C58-4232-BA13-22413E2D9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688" y="1395413"/>
            <a:ext cx="13652623" cy="2736000"/>
          </a:xfrm>
        </p:spPr>
        <p:txBody>
          <a:bodyPr/>
          <a:lstStyle/>
          <a:p>
            <a:r>
              <a:rPr lang="de-DE" dirty="0"/>
              <a:t>Schritt 1 – Wie sieht unsere strategische Ausrichtung aus?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FDD846C-76B1-4135-AF3E-E81BD3A16E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2680000" y="-1"/>
            <a:ext cx="684825" cy="1081093"/>
          </a:xfrm>
        </p:spPr>
        <p:txBody>
          <a:bodyPr/>
          <a:lstStyle/>
          <a:p>
            <a:fld id="{45AE314E-4188-4ABD-A5B6-86FE35594385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FA8981-F6E7-4AC3-8A3B-F48624893C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14413" y="-1"/>
            <a:ext cx="21665587" cy="1081094"/>
          </a:xfrm>
        </p:spPr>
        <p:txBody>
          <a:bodyPr/>
          <a:lstStyle/>
          <a:p>
            <a:r>
              <a:rPr lang="de-DE"/>
              <a:t>Optionaler Kapitelname</a:t>
            </a:r>
            <a:endParaRPr lang="de-DE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E3C76D6C-EFF6-42CB-836C-FD8AAB2F2DC5}"/>
              </a:ext>
            </a:extLst>
          </p:cNvPr>
          <p:cNvSpPr/>
          <p:nvPr/>
        </p:nvSpPr>
        <p:spPr>
          <a:xfrm>
            <a:off x="15622621" y="1516884"/>
            <a:ext cx="7742203" cy="2145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tIns="144000" rIns="144000" bIns="144000" rtlCol="0" anchor="ctr" anchorCtr="0"/>
          <a:lstStyle/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de-DE" sz="3000" b="1" dirty="0"/>
              <a:t>Wie sieht Ihre strategische Ausrichtung aus?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3AB04E26-AABF-45BF-A20F-3FE7A67E7547}"/>
              </a:ext>
            </a:extLst>
          </p:cNvPr>
          <p:cNvSpPr/>
          <p:nvPr/>
        </p:nvSpPr>
        <p:spPr>
          <a:xfrm>
            <a:off x="15622621" y="3696888"/>
            <a:ext cx="7742203" cy="21456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tIns="144000" rIns="144000" bIns="144000" rtlCol="0" anchor="ctr" anchorCtr="0"/>
          <a:lstStyle/>
          <a:p>
            <a:pPr marL="514350" indent="-514350">
              <a:buClr>
                <a:schemeClr val="tx1"/>
              </a:buClr>
              <a:buFont typeface="+mj-lt"/>
              <a:buAutoNum type="arabicPeriod" startAt="2"/>
            </a:pPr>
            <a:r>
              <a:rPr lang="de-DE" sz="3000" b="1" dirty="0">
                <a:solidFill>
                  <a:schemeClr val="tx1"/>
                </a:solidFill>
              </a:rPr>
              <a:t>Wie setzt sich Ihre Belegschaft heute zusammen?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BF6D1A8E-9B37-4CD7-9B8F-F576718A5F0B}"/>
              </a:ext>
            </a:extLst>
          </p:cNvPr>
          <p:cNvSpPr/>
          <p:nvPr/>
        </p:nvSpPr>
        <p:spPr>
          <a:xfrm>
            <a:off x="15622621" y="5876892"/>
            <a:ext cx="7742203" cy="21456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tIns="144000" rIns="144000" bIns="144000" rtlCol="0" anchor="ctr" anchorCtr="0"/>
          <a:lstStyle/>
          <a:p>
            <a:pPr marL="514350" indent="-514350">
              <a:buClr>
                <a:schemeClr val="tx1"/>
              </a:buClr>
              <a:buFont typeface="+mj-lt"/>
              <a:buAutoNum type="arabicPeriod" startAt="3"/>
            </a:pPr>
            <a:r>
              <a:rPr lang="de-DE" sz="3000" b="1" dirty="0">
                <a:solidFill>
                  <a:schemeClr val="tx1"/>
                </a:solidFill>
              </a:rPr>
              <a:t>Welche Belegschaft benötigen wir in Zukunft?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8DC05C01-32CF-45A7-A93B-56B5E87745BF}"/>
              </a:ext>
            </a:extLst>
          </p:cNvPr>
          <p:cNvSpPr/>
          <p:nvPr/>
        </p:nvSpPr>
        <p:spPr>
          <a:xfrm>
            <a:off x="15622621" y="8056896"/>
            <a:ext cx="7742203" cy="21456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tIns="144000" rIns="144000" bIns="144000" rtlCol="0" anchor="ctr" anchorCtr="0"/>
          <a:lstStyle/>
          <a:p>
            <a:pPr marL="514350" indent="-514350">
              <a:buClr>
                <a:schemeClr val="tx1"/>
              </a:buClr>
              <a:buFont typeface="+mj-lt"/>
              <a:buAutoNum type="arabicPeriod" startAt="4"/>
            </a:pPr>
            <a:r>
              <a:rPr lang="de-DE" sz="3000" b="1" dirty="0">
                <a:solidFill>
                  <a:schemeClr val="tx1"/>
                </a:solidFill>
              </a:rPr>
              <a:t>Wo haben wir Handlungsbedarf?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6901881A-F2BF-4439-BF66-890A9E27886A}"/>
              </a:ext>
            </a:extLst>
          </p:cNvPr>
          <p:cNvSpPr/>
          <p:nvPr/>
        </p:nvSpPr>
        <p:spPr>
          <a:xfrm>
            <a:off x="15622621" y="10236900"/>
            <a:ext cx="7742203" cy="21456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tIns="144000" rIns="144000" bIns="144000" rtlCol="0" anchor="ctr" anchorCtr="0"/>
          <a:lstStyle/>
          <a:p>
            <a:pPr marL="514350" indent="-514350">
              <a:buClr>
                <a:schemeClr val="tx1"/>
              </a:buClr>
              <a:buFont typeface="+mj-lt"/>
              <a:buAutoNum type="arabicPeriod" startAt="5"/>
            </a:pPr>
            <a:r>
              <a:rPr lang="de-DE" sz="3000" b="1" dirty="0">
                <a:solidFill>
                  <a:schemeClr val="tx1"/>
                </a:solidFill>
              </a:rPr>
              <a:t>Welche Maßnahmen setzen wir um?</a:t>
            </a:r>
          </a:p>
        </p:txBody>
      </p: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0B5FEACB-4A77-4A9C-BD04-5C3A6B0C9C01}"/>
              </a:ext>
            </a:extLst>
          </p:cNvPr>
          <p:cNvCxnSpPr>
            <a:cxnSpLocks/>
          </p:cNvCxnSpPr>
          <p:nvPr/>
        </p:nvCxnSpPr>
        <p:spPr>
          <a:xfrm>
            <a:off x="15622621" y="5861943"/>
            <a:ext cx="77422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82C1A0ED-DB14-4E7A-BA08-12CBF460DDE8}"/>
              </a:ext>
            </a:extLst>
          </p:cNvPr>
          <p:cNvCxnSpPr>
            <a:cxnSpLocks/>
          </p:cNvCxnSpPr>
          <p:nvPr/>
        </p:nvCxnSpPr>
        <p:spPr>
          <a:xfrm>
            <a:off x="15622621" y="8043333"/>
            <a:ext cx="77422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18D998EF-9907-4464-8C2B-2EF438B08EA8}"/>
              </a:ext>
            </a:extLst>
          </p:cNvPr>
          <p:cNvCxnSpPr>
            <a:cxnSpLocks/>
          </p:cNvCxnSpPr>
          <p:nvPr/>
        </p:nvCxnSpPr>
        <p:spPr>
          <a:xfrm>
            <a:off x="15622621" y="10222329"/>
            <a:ext cx="77422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0651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6BBFF31A-1A87-4DEE-86DC-21FE77E4C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412" y="6291263"/>
            <a:ext cx="12137384" cy="6091237"/>
          </a:xfrm>
        </p:spPr>
        <p:txBody>
          <a:bodyPr/>
          <a:lstStyle/>
          <a:p>
            <a:pPr marL="0" lvl="1" indent="0">
              <a:buNone/>
            </a:pPr>
            <a:r>
              <a:rPr lang="de-DE" dirty="0"/>
              <a:t>Zu Beginn ist es wichtig, die strategische Ausrichtung der Verwaltung bzw. Organisation zu bestimmen, um daraus Personalkapazitäten und Personalkompetenzen für die Zukunft ableiten zu können. Die Antworten des </a:t>
            </a:r>
            <a:r>
              <a:rPr lang="de-DE" b="1" dirty="0"/>
              <a:t>„magischen Vierecks“</a:t>
            </a:r>
            <a:r>
              <a:rPr lang="de-DE" dirty="0"/>
              <a:t> geben die Richtung vor.</a:t>
            </a:r>
            <a:endParaRPr lang="de-DE" b="1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D6C1F64-9C58-4232-BA13-22413E2D9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689" y="1395413"/>
            <a:ext cx="12835498" cy="2736000"/>
          </a:xfrm>
        </p:spPr>
        <p:txBody>
          <a:bodyPr/>
          <a:lstStyle/>
          <a:p>
            <a:r>
              <a:rPr lang="de-DE" dirty="0"/>
              <a:t>Das „magische Viereck“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FDD846C-76B1-4135-AF3E-E81BD3A16E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2680000" y="-1"/>
            <a:ext cx="684825" cy="1081093"/>
          </a:xfrm>
        </p:spPr>
        <p:txBody>
          <a:bodyPr/>
          <a:lstStyle/>
          <a:p>
            <a:fld id="{45AE314E-4188-4ABD-A5B6-86FE35594385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FA8981-F6E7-4AC3-8A3B-F48624893C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14413" y="-1"/>
            <a:ext cx="21665587" cy="1081094"/>
          </a:xfrm>
        </p:spPr>
        <p:txBody>
          <a:bodyPr/>
          <a:lstStyle/>
          <a:p>
            <a:r>
              <a:rPr lang="de-DE"/>
              <a:t>Optionaler Kapitelname</a:t>
            </a:r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72EE0B6-3630-449D-A488-F2A7BAD5FE3B}"/>
              </a:ext>
            </a:extLst>
          </p:cNvPr>
          <p:cNvSpPr/>
          <p:nvPr/>
        </p:nvSpPr>
        <p:spPr>
          <a:xfrm>
            <a:off x="15622621" y="3690588"/>
            <a:ext cx="7742203" cy="21744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tIns="144000" rIns="144000" bIns="144000" rtlCol="0" anchor="ctr" anchorCtr="0"/>
          <a:lstStyle/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de-DE" sz="2600" b="1" dirty="0">
                <a:solidFill>
                  <a:schemeClr val="bg1"/>
                </a:solidFill>
              </a:rPr>
              <a:t>Welche Ziele wollen wir erreichen?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2C6437A0-72B7-4A52-B968-0BAE415C89D5}"/>
              </a:ext>
            </a:extLst>
          </p:cNvPr>
          <p:cNvSpPr/>
          <p:nvPr/>
        </p:nvSpPr>
        <p:spPr>
          <a:xfrm>
            <a:off x="14304705" y="5864292"/>
            <a:ext cx="7742203" cy="21708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tIns="144000" rIns="108000" bIns="144000" rtlCol="0" anchor="ctr" anchorCtr="0"/>
          <a:lstStyle/>
          <a:p>
            <a:pPr marL="514350" indent="-514350">
              <a:buClr>
                <a:schemeClr val="tx1"/>
              </a:buClr>
              <a:buFont typeface="+mj-lt"/>
              <a:buAutoNum type="arabicPeriod" startAt="2"/>
            </a:pPr>
            <a:r>
              <a:rPr lang="de-DE" sz="2600" b="1" dirty="0">
                <a:solidFill>
                  <a:schemeClr val="tx1"/>
                </a:solidFill>
              </a:rPr>
              <a:t>Welche Entwicklungen und Veränderungen müssen wir dabei berücksichtigen?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4C467286-45B1-4365-98C3-633330AD6FD1}"/>
              </a:ext>
            </a:extLst>
          </p:cNvPr>
          <p:cNvSpPr/>
          <p:nvPr/>
        </p:nvSpPr>
        <p:spPr>
          <a:xfrm>
            <a:off x="15622621" y="8037996"/>
            <a:ext cx="7742203" cy="21744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tIns="144000" rIns="144000" bIns="144000" rtlCol="0" anchor="ctr" anchorCtr="0"/>
          <a:lstStyle/>
          <a:p>
            <a:pPr marL="514350" indent="-514350">
              <a:buClr>
                <a:schemeClr val="bg1"/>
              </a:buClr>
              <a:buFont typeface="+mj-lt"/>
              <a:buAutoNum type="arabicPeriod" startAt="3"/>
            </a:pPr>
            <a:r>
              <a:rPr lang="de-DE" sz="2600" b="1" dirty="0">
                <a:solidFill>
                  <a:schemeClr val="bg1"/>
                </a:solidFill>
              </a:rPr>
              <a:t>Wie wollen wir unseren öffentlichen Auftrag sicherstellen?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3F8593EE-295A-4E80-A84E-9327A8BEBFD9}"/>
              </a:ext>
            </a:extLst>
          </p:cNvPr>
          <p:cNvSpPr/>
          <p:nvPr/>
        </p:nvSpPr>
        <p:spPr>
          <a:xfrm>
            <a:off x="14304705" y="10211700"/>
            <a:ext cx="7742203" cy="21708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tIns="144000" rIns="108000" bIns="144000" rtlCol="0" anchor="ctr" anchorCtr="0"/>
          <a:lstStyle/>
          <a:p>
            <a:pPr marL="514350" indent="-514350">
              <a:buClr>
                <a:schemeClr val="tx1"/>
              </a:buClr>
              <a:buFont typeface="+mj-lt"/>
              <a:buAutoNum type="arabicPeriod" startAt="4"/>
            </a:pPr>
            <a:r>
              <a:rPr lang="de-DE" sz="2600" b="1" dirty="0">
                <a:solidFill>
                  <a:schemeClr val="tx1"/>
                </a:solidFill>
              </a:rPr>
              <a:t>Welche zukünftigen Anforderungen ergeben sich daraus für unsere Belegschaft?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44E13BE7-02B0-4EDC-B043-51C352B0AE0E}"/>
              </a:ext>
            </a:extLst>
          </p:cNvPr>
          <p:cNvSpPr/>
          <p:nvPr/>
        </p:nvSpPr>
        <p:spPr>
          <a:xfrm>
            <a:off x="14304705" y="1516884"/>
            <a:ext cx="7742203" cy="21708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tIns="144000" rIns="144000" bIns="144000" rtlCol="0" anchor="ctr" anchorCtr="0"/>
          <a:lstStyle/>
          <a:p>
            <a:pPr>
              <a:buClr>
                <a:schemeClr val="tx1"/>
              </a:buClr>
            </a:pPr>
            <a:r>
              <a:rPr lang="de-DE" sz="4800" dirty="0">
                <a:solidFill>
                  <a:schemeClr val="tx1"/>
                </a:solidFill>
              </a:rPr>
              <a:t>Unsere Maßnahmen</a:t>
            </a:r>
          </a:p>
        </p:txBody>
      </p:sp>
    </p:spTree>
    <p:extLst>
      <p:ext uri="{BB962C8B-B14F-4D97-AF65-F5344CB8AC3E}">
        <p14:creationId xmlns:p14="http://schemas.microsoft.com/office/powerpoint/2010/main" val="10765380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6BBFF31A-1A87-4DEE-86DC-21FE77E4C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412" y="6291263"/>
            <a:ext cx="12893864" cy="6091237"/>
          </a:xfrm>
        </p:spPr>
        <p:txBody>
          <a:bodyPr/>
          <a:lstStyle/>
          <a:p>
            <a:pPr marL="0" lvl="1" indent="0">
              <a:buNone/>
            </a:pPr>
            <a:r>
              <a:rPr lang="de-DE" dirty="0"/>
              <a:t>Um herauszufinden, wie die derzeitige Belegschaft aufgebaut ist, werden die </a:t>
            </a:r>
            <a:r>
              <a:rPr lang="de-DE" b="1" dirty="0"/>
              <a:t>Stammdaten der Beschäftigten</a:t>
            </a:r>
            <a:r>
              <a:rPr lang="de-DE" dirty="0"/>
              <a:t> herangezogen.</a:t>
            </a:r>
            <a:endParaRPr lang="de-DE" b="1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D6C1F64-9C58-4232-BA13-22413E2D9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687" y="1395413"/>
            <a:ext cx="12893865" cy="2736000"/>
          </a:xfrm>
        </p:spPr>
        <p:txBody>
          <a:bodyPr/>
          <a:lstStyle/>
          <a:p>
            <a:r>
              <a:rPr lang="de-DE" dirty="0"/>
              <a:t>Schritt 2 – Wie setzt</a:t>
            </a:r>
            <a:br>
              <a:rPr lang="de-DE" dirty="0"/>
            </a:br>
            <a:r>
              <a:rPr lang="de-DE" dirty="0"/>
              <a:t>sich unsere Belegschaft heute zusammen?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FDD846C-76B1-4135-AF3E-E81BD3A16E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2680000" y="-1"/>
            <a:ext cx="684825" cy="1081093"/>
          </a:xfrm>
        </p:spPr>
        <p:txBody>
          <a:bodyPr/>
          <a:lstStyle/>
          <a:p>
            <a:fld id="{45AE314E-4188-4ABD-A5B6-86FE35594385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FA8981-F6E7-4AC3-8A3B-F48624893C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14413" y="-1"/>
            <a:ext cx="21665587" cy="1081094"/>
          </a:xfrm>
        </p:spPr>
        <p:txBody>
          <a:bodyPr/>
          <a:lstStyle/>
          <a:p>
            <a:r>
              <a:rPr lang="de-DE"/>
              <a:t>Optionaler Kapitelname</a:t>
            </a:r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73B0B66-4376-46C4-961D-49818F32B06C}"/>
              </a:ext>
            </a:extLst>
          </p:cNvPr>
          <p:cNvSpPr/>
          <p:nvPr/>
        </p:nvSpPr>
        <p:spPr>
          <a:xfrm>
            <a:off x="15622621" y="1516885"/>
            <a:ext cx="7742203" cy="108656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tIns="144000" rIns="144000" bIns="144000" rtlCol="0" anchor="ctr" anchorCtr="0"/>
          <a:lstStyle/>
          <a:p>
            <a:pPr>
              <a:buClr>
                <a:schemeClr val="tx1"/>
              </a:buClr>
            </a:pPr>
            <a:endParaRPr lang="de-DE" sz="3000" b="1" dirty="0">
              <a:solidFill>
                <a:schemeClr val="tx1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6608EB4-BECF-4319-90BC-980D2EE0E53B}"/>
              </a:ext>
            </a:extLst>
          </p:cNvPr>
          <p:cNvSpPr/>
          <p:nvPr/>
        </p:nvSpPr>
        <p:spPr>
          <a:xfrm>
            <a:off x="15622621" y="1516884"/>
            <a:ext cx="7742203" cy="21456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tIns="144000" rIns="144000" bIns="144000" rtlCol="0" anchor="ctr" anchorCtr="0"/>
          <a:lstStyle/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de-DE" sz="3000" b="1" dirty="0">
                <a:solidFill>
                  <a:schemeClr val="tx1"/>
                </a:solidFill>
              </a:rPr>
              <a:t>Wie sieht Ihre strategische Ausrichtung aus?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BC7AB992-8CFE-4A25-B746-06617AB07BBF}"/>
              </a:ext>
            </a:extLst>
          </p:cNvPr>
          <p:cNvSpPr/>
          <p:nvPr/>
        </p:nvSpPr>
        <p:spPr>
          <a:xfrm>
            <a:off x="15622621" y="3696888"/>
            <a:ext cx="7742203" cy="21456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tIns="144000" rIns="144000" bIns="144000" rtlCol="0" anchor="ctr" anchorCtr="0"/>
          <a:lstStyle/>
          <a:p>
            <a:pPr marL="514350" indent="-514350">
              <a:buClr>
                <a:schemeClr val="bg1"/>
              </a:buClr>
              <a:buFont typeface="+mj-lt"/>
              <a:buAutoNum type="arabicPeriod" startAt="2"/>
            </a:pPr>
            <a:r>
              <a:rPr lang="de-DE" sz="3000" b="1" dirty="0">
                <a:solidFill>
                  <a:schemeClr val="bg1"/>
                </a:solidFill>
              </a:rPr>
              <a:t>Wie setzt sich Ihre Belegschaft heute zusammen?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B5B28FE-D208-489A-AAC6-93598D43A8CB}"/>
              </a:ext>
            </a:extLst>
          </p:cNvPr>
          <p:cNvSpPr/>
          <p:nvPr/>
        </p:nvSpPr>
        <p:spPr>
          <a:xfrm>
            <a:off x="15622621" y="5876892"/>
            <a:ext cx="7742203" cy="21456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tIns="144000" rIns="144000" bIns="144000" rtlCol="0" anchor="ctr" anchorCtr="0"/>
          <a:lstStyle/>
          <a:p>
            <a:pPr marL="514350" indent="-514350">
              <a:buClr>
                <a:schemeClr val="tx1"/>
              </a:buClr>
              <a:buFont typeface="+mj-lt"/>
              <a:buAutoNum type="arabicPeriod" startAt="3"/>
            </a:pPr>
            <a:r>
              <a:rPr lang="de-DE" sz="3000" b="1" dirty="0">
                <a:solidFill>
                  <a:schemeClr val="tx1"/>
                </a:solidFill>
              </a:rPr>
              <a:t>Welche Belegschaft benötigen wir in Zukunft?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26CE77E-8F1E-4965-AFC4-BB71094962F9}"/>
              </a:ext>
            </a:extLst>
          </p:cNvPr>
          <p:cNvSpPr/>
          <p:nvPr/>
        </p:nvSpPr>
        <p:spPr>
          <a:xfrm>
            <a:off x="15622621" y="8056896"/>
            <a:ext cx="7742203" cy="21456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tIns="144000" rIns="144000" bIns="144000" rtlCol="0" anchor="ctr" anchorCtr="0"/>
          <a:lstStyle/>
          <a:p>
            <a:pPr marL="514350" indent="-514350">
              <a:buClr>
                <a:schemeClr val="tx1"/>
              </a:buClr>
              <a:buFont typeface="+mj-lt"/>
              <a:buAutoNum type="arabicPeriod" startAt="4"/>
            </a:pPr>
            <a:r>
              <a:rPr lang="de-DE" sz="3000" b="1" dirty="0">
                <a:solidFill>
                  <a:schemeClr val="tx1"/>
                </a:solidFill>
              </a:rPr>
              <a:t>Wo haben wir Handlungsbedarf?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6E77CA64-09E7-4E2D-AFC7-E3DAF05D3A02}"/>
              </a:ext>
            </a:extLst>
          </p:cNvPr>
          <p:cNvSpPr/>
          <p:nvPr/>
        </p:nvSpPr>
        <p:spPr>
          <a:xfrm>
            <a:off x="15622621" y="10236900"/>
            <a:ext cx="7742203" cy="21456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tIns="144000" rIns="144000" bIns="144000" rtlCol="0" anchor="ctr" anchorCtr="0"/>
          <a:lstStyle/>
          <a:p>
            <a:pPr marL="514350" indent="-514350">
              <a:buClr>
                <a:schemeClr val="tx1"/>
              </a:buClr>
              <a:buFont typeface="+mj-lt"/>
              <a:buAutoNum type="arabicPeriod" startAt="5"/>
            </a:pPr>
            <a:r>
              <a:rPr lang="de-DE" sz="3000" b="1" dirty="0">
                <a:solidFill>
                  <a:schemeClr val="tx1"/>
                </a:solidFill>
              </a:rPr>
              <a:t>Welche Maßnahmen setzen wir um?</a:t>
            </a: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2348893C-2D95-478D-A2D1-065C80C4FAB7}"/>
              </a:ext>
            </a:extLst>
          </p:cNvPr>
          <p:cNvCxnSpPr>
            <a:cxnSpLocks/>
          </p:cNvCxnSpPr>
          <p:nvPr/>
        </p:nvCxnSpPr>
        <p:spPr>
          <a:xfrm>
            <a:off x="15622621" y="8043333"/>
            <a:ext cx="77422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F2365D0A-4F83-4B16-B02A-55953557F4E6}"/>
              </a:ext>
            </a:extLst>
          </p:cNvPr>
          <p:cNvCxnSpPr>
            <a:cxnSpLocks/>
          </p:cNvCxnSpPr>
          <p:nvPr/>
        </p:nvCxnSpPr>
        <p:spPr>
          <a:xfrm>
            <a:off x="15622621" y="10222329"/>
            <a:ext cx="77422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1244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6BBFF31A-1A87-4DEE-86DC-21FE77E4C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412" y="6291263"/>
            <a:ext cx="12835499" cy="6091237"/>
          </a:xfrm>
        </p:spPr>
        <p:txBody>
          <a:bodyPr/>
          <a:lstStyle/>
          <a:p>
            <a:pPr marL="0" lvl="1" indent="0">
              <a:buNone/>
            </a:pPr>
            <a:r>
              <a:rPr lang="de-DE" dirty="0"/>
              <a:t>Im Kern der strategischen Personalplanung steht der</a:t>
            </a:r>
            <a:br>
              <a:rPr lang="de-DE" dirty="0"/>
            </a:br>
            <a:r>
              <a:rPr lang="de-DE" b="1" dirty="0" err="1"/>
              <a:t>SOLL-IST-Vergleich</a:t>
            </a:r>
            <a:r>
              <a:rPr lang="de-DE" dirty="0"/>
              <a:t>. Hierbei wird die aktuelle Belegschaft mit der zukünftig notwendigen Belegschaft – sowohl in quantitativer als auch qualitativer Hinsicht – verglichen.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D6C1F64-9C58-4232-BA13-22413E2D9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688" y="1395413"/>
            <a:ext cx="12835499" cy="2736000"/>
          </a:xfrm>
        </p:spPr>
        <p:txBody>
          <a:bodyPr/>
          <a:lstStyle/>
          <a:p>
            <a:r>
              <a:rPr lang="de-DE" dirty="0"/>
              <a:t>Schritt 3 – Welche Belegschaft benötigen wir in Zukunft?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FDD846C-76B1-4135-AF3E-E81BD3A16E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2680000" y="-1"/>
            <a:ext cx="684825" cy="1081093"/>
          </a:xfrm>
        </p:spPr>
        <p:txBody>
          <a:bodyPr/>
          <a:lstStyle/>
          <a:p>
            <a:fld id="{45AE314E-4188-4ABD-A5B6-86FE35594385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FA8981-F6E7-4AC3-8A3B-F48624893C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14413" y="-1"/>
            <a:ext cx="21665587" cy="1081094"/>
          </a:xfrm>
        </p:spPr>
        <p:txBody>
          <a:bodyPr/>
          <a:lstStyle/>
          <a:p>
            <a:r>
              <a:rPr lang="de-DE"/>
              <a:t>Optionaler Kapitelname</a:t>
            </a:r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CD8E51B-1442-4CE2-824E-B3DF260E1AEA}"/>
              </a:ext>
            </a:extLst>
          </p:cNvPr>
          <p:cNvSpPr/>
          <p:nvPr/>
        </p:nvSpPr>
        <p:spPr>
          <a:xfrm>
            <a:off x="15622621" y="1516885"/>
            <a:ext cx="7742203" cy="108656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tIns="144000" rIns="144000" bIns="144000" rtlCol="0" anchor="ctr" anchorCtr="0"/>
          <a:lstStyle/>
          <a:p>
            <a:pPr>
              <a:buClr>
                <a:schemeClr val="tx1"/>
              </a:buClr>
            </a:pPr>
            <a:endParaRPr lang="de-DE" sz="3000" b="1" dirty="0">
              <a:solidFill>
                <a:schemeClr val="tx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E4DF186-4AD4-4795-834A-0F145836A058}"/>
              </a:ext>
            </a:extLst>
          </p:cNvPr>
          <p:cNvSpPr/>
          <p:nvPr/>
        </p:nvSpPr>
        <p:spPr>
          <a:xfrm>
            <a:off x="15622621" y="3696888"/>
            <a:ext cx="7742203" cy="21456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tIns="144000" rIns="144000" bIns="144000" rtlCol="0" anchor="ctr" anchorCtr="0"/>
          <a:lstStyle/>
          <a:p>
            <a:pPr marL="514350" indent="-514350">
              <a:buClr>
                <a:schemeClr val="tx1"/>
              </a:buClr>
              <a:buFont typeface="+mj-lt"/>
              <a:buAutoNum type="arabicPeriod" startAt="2"/>
            </a:pPr>
            <a:r>
              <a:rPr lang="de-DE" sz="3000" b="1" dirty="0">
                <a:solidFill>
                  <a:schemeClr val="tx1"/>
                </a:solidFill>
              </a:rPr>
              <a:t>Wie setzt sich Ihre Belegschaft heute zusammen?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875629CE-4C88-4B4D-96EF-6DABD8F74645}"/>
              </a:ext>
            </a:extLst>
          </p:cNvPr>
          <p:cNvSpPr/>
          <p:nvPr/>
        </p:nvSpPr>
        <p:spPr>
          <a:xfrm>
            <a:off x="15622621" y="5876892"/>
            <a:ext cx="7742203" cy="21456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tIns="144000" rIns="144000" bIns="144000" rtlCol="0" anchor="ctr" anchorCtr="0"/>
          <a:lstStyle/>
          <a:p>
            <a:pPr marL="514350" indent="-514350">
              <a:buClr>
                <a:schemeClr val="bg1"/>
              </a:buClr>
              <a:buFont typeface="+mj-lt"/>
              <a:buAutoNum type="arabicPeriod" startAt="3"/>
            </a:pPr>
            <a:r>
              <a:rPr lang="de-DE" sz="3000" b="1" dirty="0">
                <a:solidFill>
                  <a:schemeClr val="bg1"/>
                </a:solidFill>
              </a:rPr>
              <a:t>Welche Belegschaft benötigen wir in Zukunft?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C7F260EE-A893-482F-B613-DE7FF8CF826D}"/>
              </a:ext>
            </a:extLst>
          </p:cNvPr>
          <p:cNvSpPr/>
          <p:nvPr/>
        </p:nvSpPr>
        <p:spPr>
          <a:xfrm>
            <a:off x="15622621" y="8056896"/>
            <a:ext cx="7742203" cy="21456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tIns="144000" rIns="144000" bIns="144000" rtlCol="0" anchor="ctr" anchorCtr="0"/>
          <a:lstStyle/>
          <a:p>
            <a:pPr marL="514350" indent="-514350">
              <a:buClr>
                <a:schemeClr val="tx1"/>
              </a:buClr>
              <a:buFont typeface="+mj-lt"/>
              <a:buAutoNum type="arabicPeriod" startAt="4"/>
            </a:pPr>
            <a:r>
              <a:rPr lang="de-DE" sz="3000" b="1" dirty="0">
                <a:solidFill>
                  <a:schemeClr val="tx1"/>
                </a:solidFill>
              </a:rPr>
              <a:t>Wo haben wir Handlungsbedarf?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AB64E054-804C-43A2-9246-FC2F6FD6FB55}"/>
              </a:ext>
            </a:extLst>
          </p:cNvPr>
          <p:cNvSpPr/>
          <p:nvPr/>
        </p:nvSpPr>
        <p:spPr>
          <a:xfrm>
            <a:off x="15622621" y="10236900"/>
            <a:ext cx="7742203" cy="21456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tIns="144000" rIns="144000" bIns="144000" rtlCol="0" anchor="ctr" anchorCtr="0"/>
          <a:lstStyle/>
          <a:p>
            <a:pPr marL="514350" indent="-514350">
              <a:buClr>
                <a:schemeClr val="tx1"/>
              </a:buClr>
              <a:buFont typeface="+mj-lt"/>
              <a:buAutoNum type="arabicPeriod" startAt="5"/>
            </a:pPr>
            <a:r>
              <a:rPr lang="de-DE" sz="3000" b="1" dirty="0">
                <a:solidFill>
                  <a:schemeClr val="tx1"/>
                </a:solidFill>
              </a:rPr>
              <a:t>Welche Maßnahmen setzen wir um?</a:t>
            </a:r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CCDFAC35-A944-44AD-BCE8-4CB22A46D274}"/>
              </a:ext>
            </a:extLst>
          </p:cNvPr>
          <p:cNvCxnSpPr>
            <a:cxnSpLocks/>
          </p:cNvCxnSpPr>
          <p:nvPr/>
        </p:nvCxnSpPr>
        <p:spPr>
          <a:xfrm>
            <a:off x="15622621" y="10222329"/>
            <a:ext cx="77422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>
            <a:extLst>
              <a:ext uri="{FF2B5EF4-FFF2-40B4-BE49-F238E27FC236}">
                <a16:creationId xmlns:a16="http://schemas.microsoft.com/office/drawing/2014/main" id="{E8C4B5FB-7BAB-486C-9248-2ABCA8661310}"/>
              </a:ext>
            </a:extLst>
          </p:cNvPr>
          <p:cNvSpPr/>
          <p:nvPr/>
        </p:nvSpPr>
        <p:spPr>
          <a:xfrm>
            <a:off x="15622621" y="1516884"/>
            <a:ext cx="7742203" cy="21456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tIns="144000" rIns="144000" bIns="144000" rtlCol="0" anchor="ctr" anchorCtr="0"/>
          <a:lstStyle/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de-DE" sz="3000" b="1" dirty="0">
                <a:solidFill>
                  <a:schemeClr val="tx1"/>
                </a:solidFill>
              </a:rPr>
              <a:t>Wie sieht Ihre strategische Ausrichtung aus?</a:t>
            </a:r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A1A07F88-A395-4B34-9ED5-1B13D515AE6F}"/>
              </a:ext>
            </a:extLst>
          </p:cNvPr>
          <p:cNvCxnSpPr>
            <a:cxnSpLocks/>
          </p:cNvCxnSpPr>
          <p:nvPr/>
        </p:nvCxnSpPr>
        <p:spPr>
          <a:xfrm>
            <a:off x="15622621" y="3585670"/>
            <a:ext cx="77422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1821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6BBFF31A-1A87-4DEE-86DC-21FE77E4C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412" y="6291263"/>
            <a:ext cx="13144933" cy="6091237"/>
          </a:xfrm>
        </p:spPr>
        <p:txBody>
          <a:bodyPr/>
          <a:lstStyle/>
          <a:p>
            <a:pPr marL="0" lvl="1" indent="0">
              <a:buNone/>
            </a:pPr>
            <a:r>
              <a:rPr lang="de-DE" dirty="0"/>
              <a:t>Auf Basis des </a:t>
            </a:r>
            <a:r>
              <a:rPr lang="de-DE" dirty="0" err="1"/>
              <a:t>SOLL-IST-Vergleichs</a:t>
            </a:r>
            <a:r>
              <a:rPr lang="de-DE" dirty="0"/>
              <a:t> wird deutlich, </a:t>
            </a:r>
            <a:r>
              <a:rPr lang="de-DE" b="1" dirty="0"/>
              <a:t>in welche Richtung sich die Personalarbeit bewegen sollte.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D6C1F64-9C58-4232-BA13-22413E2D9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688" y="1395413"/>
            <a:ext cx="13827721" cy="2736000"/>
          </a:xfrm>
        </p:spPr>
        <p:txBody>
          <a:bodyPr/>
          <a:lstStyle/>
          <a:p>
            <a:r>
              <a:rPr lang="de-DE" dirty="0"/>
              <a:t>Schritt 4 – Wo haben wir Handlungsbedarf?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FDD846C-76B1-4135-AF3E-E81BD3A16E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2680000" y="-1"/>
            <a:ext cx="684825" cy="1081093"/>
          </a:xfrm>
        </p:spPr>
        <p:txBody>
          <a:bodyPr/>
          <a:lstStyle/>
          <a:p>
            <a:fld id="{45AE314E-4188-4ABD-A5B6-86FE35594385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FA8981-F6E7-4AC3-8A3B-F48624893C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14413" y="-1"/>
            <a:ext cx="21665587" cy="1081094"/>
          </a:xfrm>
        </p:spPr>
        <p:txBody>
          <a:bodyPr/>
          <a:lstStyle/>
          <a:p>
            <a:r>
              <a:rPr lang="de-DE" dirty="0"/>
              <a:t>Optionaler Kapitelname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7926B5D-DAF5-4B14-A423-5E7A4079544D}"/>
              </a:ext>
            </a:extLst>
          </p:cNvPr>
          <p:cNvSpPr/>
          <p:nvPr/>
        </p:nvSpPr>
        <p:spPr>
          <a:xfrm>
            <a:off x="15622621" y="1516885"/>
            <a:ext cx="7742203" cy="108656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tIns="144000" rIns="144000" bIns="144000" rtlCol="0" anchor="ctr" anchorCtr="0"/>
          <a:lstStyle/>
          <a:p>
            <a:pPr>
              <a:buClr>
                <a:schemeClr val="tx1"/>
              </a:buClr>
            </a:pPr>
            <a:endParaRPr lang="de-DE" sz="3000" b="1" dirty="0">
              <a:solidFill>
                <a:schemeClr val="tx1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2BEE20D-1370-4EB5-98DD-A84DE0361C60}"/>
              </a:ext>
            </a:extLst>
          </p:cNvPr>
          <p:cNvSpPr/>
          <p:nvPr/>
        </p:nvSpPr>
        <p:spPr>
          <a:xfrm>
            <a:off x="15622621" y="3696888"/>
            <a:ext cx="7742203" cy="21456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tIns="144000" rIns="144000" bIns="144000" rtlCol="0" anchor="ctr" anchorCtr="0"/>
          <a:lstStyle/>
          <a:p>
            <a:pPr marL="514350" indent="-514350">
              <a:buClr>
                <a:schemeClr val="tx1"/>
              </a:buClr>
              <a:buFont typeface="+mj-lt"/>
              <a:buAutoNum type="arabicPeriod" startAt="2"/>
            </a:pPr>
            <a:r>
              <a:rPr lang="de-DE" sz="3000" b="1" dirty="0">
                <a:solidFill>
                  <a:schemeClr val="tx1"/>
                </a:solidFill>
              </a:rPr>
              <a:t>Wie setzt sich Ihre Belegschaft heute zusammen?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243AD1B1-A4F0-4CB7-84CE-A5DEE4F4E865}"/>
              </a:ext>
            </a:extLst>
          </p:cNvPr>
          <p:cNvSpPr/>
          <p:nvPr/>
        </p:nvSpPr>
        <p:spPr>
          <a:xfrm>
            <a:off x="15622621" y="8056896"/>
            <a:ext cx="7742203" cy="21456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tIns="144000" rIns="144000" bIns="144000" rtlCol="0" anchor="ctr" anchorCtr="0"/>
          <a:lstStyle/>
          <a:p>
            <a:pPr marL="514350" indent="-514350">
              <a:buClr>
                <a:schemeClr val="bg1"/>
              </a:buClr>
              <a:buFont typeface="+mj-lt"/>
              <a:buAutoNum type="arabicPeriod" startAt="4"/>
            </a:pPr>
            <a:r>
              <a:rPr lang="de-DE" sz="3000" b="1" dirty="0">
                <a:solidFill>
                  <a:schemeClr val="bg1"/>
                </a:solidFill>
              </a:rPr>
              <a:t>Wo haben wir Handlungsbedarf?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9DDEA6DC-768B-4BAD-8BC1-A9A2B47FDD56}"/>
              </a:ext>
            </a:extLst>
          </p:cNvPr>
          <p:cNvSpPr/>
          <p:nvPr/>
        </p:nvSpPr>
        <p:spPr>
          <a:xfrm>
            <a:off x="15622621" y="10236900"/>
            <a:ext cx="7742203" cy="21456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tIns="144000" rIns="144000" bIns="144000" rtlCol="0" anchor="ctr" anchorCtr="0"/>
          <a:lstStyle/>
          <a:p>
            <a:pPr marL="514350" indent="-514350">
              <a:buClr>
                <a:schemeClr val="tx1"/>
              </a:buClr>
              <a:buFont typeface="+mj-lt"/>
              <a:buAutoNum type="arabicPeriod" startAt="5"/>
            </a:pPr>
            <a:r>
              <a:rPr lang="de-DE" sz="3000" b="1" dirty="0">
                <a:solidFill>
                  <a:schemeClr val="tx1"/>
                </a:solidFill>
              </a:rPr>
              <a:t>Welche Maßnahmen setzen wir um?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98A888BF-0F1D-46B1-A728-319707491088}"/>
              </a:ext>
            </a:extLst>
          </p:cNvPr>
          <p:cNvSpPr/>
          <p:nvPr/>
        </p:nvSpPr>
        <p:spPr>
          <a:xfrm>
            <a:off x="15622621" y="1516884"/>
            <a:ext cx="7742203" cy="21456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tIns="144000" rIns="144000" bIns="144000" rtlCol="0" anchor="ctr" anchorCtr="0"/>
          <a:lstStyle/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de-DE" sz="3000" b="1" dirty="0">
                <a:solidFill>
                  <a:schemeClr val="tx1"/>
                </a:solidFill>
              </a:rPr>
              <a:t>Wie sieht Ihre strategische Ausrichtung aus?</a:t>
            </a: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B8E78D5C-7F73-4316-8D6F-A24DD08DB3A2}"/>
              </a:ext>
            </a:extLst>
          </p:cNvPr>
          <p:cNvCxnSpPr>
            <a:cxnSpLocks/>
          </p:cNvCxnSpPr>
          <p:nvPr/>
        </p:nvCxnSpPr>
        <p:spPr>
          <a:xfrm>
            <a:off x="15622621" y="3585670"/>
            <a:ext cx="77422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197940A1-1F4B-4CA0-AD6E-47552AEE0845}"/>
              </a:ext>
            </a:extLst>
          </p:cNvPr>
          <p:cNvCxnSpPr>
            <a:cxnSpLocks/>
          </p:cNvCxnSpPr>
          <p:nvPr/>
        </p:nvCxnSpPr>
        <p:spPr>
          <a:xfrm>
            <a:off x="15622621" y="5861943"/>
            <a:ext cx="77422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>
            <a:extLst>
              <a:ext uri="{FF2B5EF4-FFF2-40B4-BE49-F238E27FC236}">
                <a16:creationId xmlns:a16="http://schemas.microsoft.com/office/drawing/2014/main" id="{C6600193-1582-4BB5-98ED-0A21DD5E29CD}"/>
              </a:ext>
            </a:extLst>
          </p:cNvPr>
          <p:cNvSpPr/>
          <p:nvPr/>
        </p:nvSpPr>
        <p:spPr>
          <a:xfrm>
            <a:off x="15622621" y="5876892"/>
            <a:ext cx="7742203" cy="21456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tIns="144000" rIns="144000" bIns="144000" rtlCol="0" anchor="ctr" anchorCtr="0"/>
          <a:lstStyle/>
          <a:p>
            <a:pPr marL="514350" indent="-514350">
              <a:buClr>
                <a:schemeClr val="tx1"/>
              </a:buClr>
              <a:buFont typeface="+mj-lt"/>
              <a:buAutoNum type="arabicPeriod" startAt="3"/>
            </a:pPr>
            <a:r>
              <a:rPr lang="de-DE" sz="3000" b="1" dirty="0">
                <a:solidFill>
                  <a:schemeClr val="tx1"/>
                </a:solidFill>
              </a:rPr>
              <a:t>Welche Belegschaft benötigen wir in Zukunft?</a:t>
            </a:r>
          </a:p>
        </p:txBody>
      </p:sp>
    </p:spTree>
    <p:extLst>
      <p:ext uri="{BB962C8B-B14F-4D97-AF65-F5344CB8AC3E}">
        <p14:creationId xmlns:p14="http://schemas.microsoft.com/office/powerpoint/2010/main" val="28503699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6BBFF31A-1A87-4DEE-86DC-21FE77E4C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412" y="6291263"/>
            <a:ext cx="13200351" cy="6091237"/>
          </a:xfrm>
        </p:spPr>
        <p:txBody>
          <a:bodyPr/>
          <a:lstStyle/>
          <a:p>
            <a:pPr marL="0" lvl="1" indent="0">
              <a:buNone/>
            </a:pPr>
            <a:r>
              <a:rPr lang="de-DE" dirty="0"/>
              <a:t>Erst die angestoßenen </a:t>
            </a:r>
            <a:r>
              <a:rPr lang="de-DE" b="1" dirty="0"/>
              <a:t>Maßnahmen</a:t>
            </a:r>
            <a:r>
              <a:rPr lang="de-DE" dirty="0"/>
              <a:t> bewirken eine Veränderung. Diese gilt es auszuwählen, umzusetzen und ihre Wirkung zu kontrollieren. 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D6C1F64-9C58-4232-BA13-22413E2D9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689" y="1395413"/>
            <a:ext cx="11174517" cy="2736000"/>
          </a:xfrm>
        </p:spPr>
        <p:txBody>
          <a:bodyPr/>
          <a:lstStyle/>
          <a:p>
            <a:r>
              <a:rPr lang="de-DE" dirty="0"/>
              <a:t>Schritt 5 – Welche Maßnahmen setzen wir um?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FDD846C-76B1-4135-AF3E-E81BD3A16E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2680000" y="-1"/>
            <a:ext cx="684825" cy="1081093"/>
          </a:xfrm>
        </p:spPr>
        <p:txBody>
          <a:bodyPr/>
          <a:lstStyle/>
          <a:p>
            <a:fld id="{45AE314E-4188-4ABD-A5B6-86FE35594385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FA8981-F6E7-4AC3-8A3B-F48624893C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14413" y="-1"/>
            <a:ext cx="21665587" cy="1081094"/>
          </a:xfrm>
        </p:spPr>
        <p:txBody>
          <a:bodyPr/>
          <a:lstStyle/>
          <a:p>
            <a:r>
              <a:rPr lang="de-DE"/>
              <a:t>Optionaler Kapitelname</a:t>
            </a:r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2D42444-A020-4067-B8DE-F48A79485FDD}"/>
              </a:ext>
            </a:extLst>
          </p:cNvPr>
          <p:cNvSpPr/>
          <p:nvPr/>
        </p:nvSpPr>
        <p:spPr>
          <a:xfrm>
            <a:off x="15622621" y="1516885"/>
            <a:ext cx="7742203" cy="108656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tIns="144000" rIns="144000" bIns="144000" rtlCol="0" anchor="ctr" anchorCtr="0"/>
          <a:lstStyle/>
          <a:p>
            <a:pPr>
              <a:buClr>
                <a:schemeClr val="tx1"/>
              </a:buClr>
            </a:pPr>
            <a:endParaRPr lang="de-DE" sz="3000" b="1" dirty="0">
              <a:solidFill>
                <a:schemeClr val="tx1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FB6BAF0-7702-484B-97D6-2B5E9B61EB18}"/>
              </a:ext>
            </a:extLst>
          </p:cNvPr>
          <p:cNvSpPr/>
          <p:nvPr/>
        </p:nvSpPr>
        <p:spPr>
          <a:xfrm>
            <a:off x="15622621" y="3696888"/>
            <a:ext cx="7742203" cy="21456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tIns="144000" rIns="144000" bIns="144000" rtlCol="0" anchor="ctr" anchorCtr="0"/>
          <a:lstStyle/>
          <a:p>
            <a:pPr marL="514350" indent="-514350">
              <a:buClr>
                <a:schemeClr val="tx1"/>
              </a:buClr>
              <a:buFont typeface="+mj-lt"/>
              <a:buAutoNum type="arabicPeriod" startAt="2"/>
            </a:pPr>
            <a:r>
              <a:rPr lang="de-DE" sz="3000" b="1" dirty="0">
                <a:solidFill>
                  <a:schemeClr val="tx1"/>
                </a:solidFill>
              </a:rPr>
              <a:t>Wie setzt sich Ihre Belegschaft heute zusammen?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4C0A741-1E84-45DD-B9C6-83FE3DD37D7C}"/>
              </a:ext>
            </a:extLst>
          </p:cNvPr>
          <p:cNvSpPr/>
          <p:nvPr/>
        </p:nvSpPr>
        <p:spPr>
          <a:xfrm>
            <a:off x="15622621" y="8056896"/>
            <a:ext cx="7742203" cy="21456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tIns="144000" rIns="144000" bIns="144000" rtlCol="0" anchor="ctr" anchorCtr="0"/>
          <a:lstStyle/>
          <a:p>
            <a:pPr marL="514350" indent="-514350">
              <a:buClr>
                <a:schemeClr val="tx1"/>
              </a:buClr>
              <a:buFont typeface="+mj-lt"/>
              <a:buAutoNum type="arabicPeriod" startAt="4"/>
            </a:pPr>
            <a:r>
              <a:rPr lang="de-DE" sz="3000" b="1" dirty="0">
                <a:solidFill>
                  <a:schemeClr val="tx1"/>
                </a:solidFill>
              </a:rPr>
              <a:t>Wo haben wir Handlungsbedarf?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FAA3A9B0-FA1E-4904-9EEE-BB46AC137E84}"/>
              </a:ext>
            </a:extLst>
          </p:cNvPr>
          <p:cNvSpPr/>
          <p:nvPr/>
        </p:nvSpPr>
        <p:spPr>
          <a:xfrm>
            <a:off x="15622621" y="10236900"/>
            <a:ext cx="7742203" cy="21456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tIns="144000" rIns="144000" bIns="144000" rtlCol="0" anchor="ctr" anchorCtr="0"/>
          <a:lstStyle/>
          <a:p>
            <a:pPr marL="514350" indent="-514350">
              <a:buClr>
                <a:schemeClr val="bg1"/>
              </a:buClr>
              <a:buFont typeface="+mj-lt"/>
              <a:buAutoNum type="arabicPeriod" startAt="5"/>
            </a:pPr>
            <a:r>
              <a:rPr lang="de-DE" sz="3000" b="1" dirty="0">
                <a:solidFill>
                  <a:schemeClr val="bg1"/>
                </a:solidFill>
              </a:rPr>
              <a:t>Welche Maßnahmen setzen wir um?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A3581A7B-6C44-47D7-80E9-5E724479CAE7}"/>
              </a:ext>
            </a:extLst>
          </p:cNvPr>
          <p:cNvSpPr/>
          <p:nvPr/>
        </p:nvSpPr>
        <p:spPr>
          <a:xfrm>
            <a:off x="15622621" y="1516884"/>
            <a:ext cx="7742203" cy="21456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tIns="144000" rIns="144000" bIns="144000" rtlCol="0" anchor="ctr" anchorCtr="0"/>
          <a:lstStyle/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de-DE" sz="3000" b="1" dirty="0">
                <a:solidFill>
                  <a:schemeClr val="tx1"/>
                </a:solidFill>
              </a:rPr>
              <a:t>Wie sieht Ihre strategische Ausrichtung aus?</a:t>
            </a: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AD8D4FD1-6633-4BC3-8FCA-013CF36462A0}"/>
              </a:ext>
            </a:extLst>
          </p:cNvPr>
          <p:cNvCxnSpPr>
            <a:cxnSpLocks/>
          </p:cNvCxnSpPr>
          <p:nvPr/>
        </p:nvCxnSpPr>
        <p:spPr>
          <a:xfrm>
            <a:off x="15622621" y="3585670"/>
            <a:ext cx="77422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AF3CC91A-9880-4054-8C28-35871036E74B}"/>
              </a:ext>
            </a:extLst>
          </p:cNvPr>
          <p:cNvCxnSpPr>
            <a:cxnSpLocks/>
          </p:cNvCxnSpPr>
          <p:nvPr/>
        </p:nvCxnSpPr>
        <p:spPr>
          <a:xfrm>
            <a:off x="15622621" y="5861943"/>
            <a:ext cx="77422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>
            <a:extLst>
              <a:ext uri="{FF2B5EF4-FFF2-40B4-BE49-F238E27FC236}">
                <a16:creationId xmlns:a16="http://schemas.microsoft.com/office/drawing/2014/main" id="{0C8405A3-3706-4519-8A25-C69917B72F13}"/>
              </a:ext>
            </a:extLst>
          </p:cNvPr>
          <p:cNvSpPr/>
          <p:nvPr/>
        </p:nvSpPr>
        <p:spPr>
          <a:xfrm>
            <a:off x="15622621" y="5876892"/>
            <a:ext cx="7742203" cy="21456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tIns="144000" rIns="144000" bIns="144000" rtlCol="0" anchor="ctr" anchorCtr="0"/>
          <a:lstStyle/>
          <a:p>
            <a:pPr marL="514350" indent="-514350">
              <a:buClr>
                <a:schemeClr val="tx1"/>
              </a:buClr>
              <a:buFont typeface="+mj-lt"/>
              <a:buAutoNum type="arabicPeriod" startAt="3"/>
            </a:pPr>
            <a:r>
              <a:rPr lang="de-DE" sz="3000" b="1" dirty="0">
                <a:solidFill>
                  <a:schemeClr val="tx1"/>
                </a:solidFill>
              </a:rPr>
              <a:t>Welche Belegschaft benötigen wir in Zukunft?</a:t>
            </a:r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2CA61D5D-6B20-445F-BB9D-B1001146702F}"/>
              </a:ext>
            </a:extLst>
          </p:cNvPr>
          <p:cNvCxnSpPr>
            <a:cxnSpLocks/>
          </p:cNvCxnSpPr>
          <p:nvPr/>
        </p:nvCxnSpPr>
        <p:spPr>
          <a:xfrm>
            <a:off x="15622621" y="8043333"/>
            <a:ext cx="77422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9137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7441B3CF-99DB-406A-8F50-B1B67232D4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772"/>
          <a:stretch/>
        </p:blipFill>
        <p:spPr>
          <a:xfrm>
            <a:off x="12415838" y="4552921"/>
            <a:ext cx="10948988" cy="7829549"/>
          </a:xfrm>
          <a:prstGeom prst="rect">
            <a:avLst/>
          </a:prstGeom>
        </p:spPr>
      </p:pic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6BBFF31A-1A87-4DEE-86DC-21FE77E4C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Aft>
                <a:spcPts val="600"/>
              </a:spcAft>
            </a:pPr>
            <a:r>
              <a:rPr lang="de-DE" dirty="0"/>
              <a:t>Zukunftsplanung beschreiben</a:t>
            </a:r>
          </a:p>
          <a:p>
            <a:pPr lvl="1">
              <a:spcAft>
                <a:spcPts val="600"/>
              </a:spcAft>
            </a:pPr>
            <a:r>
              <a:rPr lang="de-DE" dirty="0"/>
              <a:t>Jobgruppen bestimmen</a:t>
            </a:r>
          </a:p>
          <a:p>
            <a:pPr lvl="1">
              <a:spcAft>
                <a:spcPts val="600"/>
              </a:spcAft>
            </a:pPr>
            <a:r>
              <a:rPr lang="de-DE" dirty="0"/>
              <a:t>Anzahl sowie Kompetenzen der heutigen und zukünftigen Belegschaft bestimmen</a:t>
            </a:r>
          </a:p>
          <a:p>
            <a:pPr lvl="1">
              <a:spcAft>
                <a:spcPts val="600"/>
              </a:spcAft>
            </a:pPr>
            <a:r>
              <a:rPr lang="de-DE" dirty="0"/>
              <a:t>Geeignete Maßnahmen zur Zukunftssicherung ableiten</a:t>
            </a:r>
          </a:p>
          <a:p>
            <a:pPr lvl="1">
              <a:spcAft>
                <a:spcPts val="600"/>
              </a:spcAft>
            </a:pPr>
            <a:r>
              <a:rPr lang="de-DE" dirty="0"/>
              <a:t>Maßnahmen umsetzen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D6C1F64-9C58-4232-BA13-22413E2D9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689" y="1395413"/>
            <a:ext cx="16966511" cy="2736000"/>
          </a:xfrm>
        </p:spPr>
        <p:txBody>
          <a:bodyPr/>
          <a:lstStyle/>
          <a:p>
            <a:r>
              <a:rPr lang="de-DE" dirty="0"/>
              <a:t>Bearbeitungsschritte der strategischen Personalplanung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FDD846C-76B1-4135-AF3E-E81BD3A16E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AE314E-4188-4ABD-A5B6-86FE35594385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FA8981-F6E7-4AC3-8A3B-F48624893C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Optionaler Kapitelname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4699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6BBFF31A-1A87-4DEE-86DC-21FE77E4C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413" y="6291263"/>
            <a:ext cx="15154275" cy="6091237"/>
          </a:xfrm>
        </p:spPr>
        <p:txBody>
          <a:bodyPr/>
          <a:lstStyle/>
          <a:p>
            <a:pPr lvl="1">
              <a:spcAft>
                <a:spcPts val="600"/>
              </a:spcAft>
            </a:pPr>
            <a:r>
              <a:rPr lang="de-DE" dirty="0"/>
              <a:t>PYTHIA leitet durch den Ablauf der strategischen Personalplanung.</a:t>
            </a:r>
          </a:p>
          <a:p>
            <a:pPr lvl="1">
              <a:spcAft>
                <a:spcPts val="600"/>
              </a:spcAft>
            </a:pPr>
            <a:r>
              <a:rPr lang="de-DE" dirty="0"/>
              <a:t>PYTHIA visualisiert die Eingaben anschaulich.</a:t>
            </a:r>
          </a:p>
          <a:p>
            <a:pPr lvl="1">
              <a:spcAft>
                <a:spcPts val="600"/>
              </a:spcAft>
            </a:pPr>
            <a:r>
              <a:rPr lang="de-DE" dirty="0"/>
              <a:t>PYTHIA erstellt automatisch einen Ergebnisbericht,</a:t>
            </a:r>
            <a:br>
              <a:rPr lang="de-DE" dirty="0"/>
            </a:br>
            <a:r>
              <a:rPr lang="de-DE" dirty="0"/>
              <a:t>der Informationen enthält wie ...</a:t>
            </a:r>
          </a:p>
          <a:p>
            <a:pPr lvl="2">
              <a:spcAft>
                <a:spcPts val="600"/>
              </a:spcAft>
            </a:pPr>
            <a:r>
              <a:rPr lang="de-DE" dirty="0"/>
              <a:t>Zukunftsplanung.</a:t>
            </a:r>
          </a:p>
          <a:p>
            <a:pPr lvl="2">
              <a:spcAft>
                <a:spcPts val="600"/>
              </a:spcAft>
            </a:pPr>
            <a:r>
              <a:rPr lang="de-DE" dirty="0"/>
              <a:t>Belegschaftsstruktur.</a:t>
            </a:r>
          </a:p>
          <a:p>
            <a:pPr lvl="2">
              <a:spcAft>
                <a:spcPts val="600"/>
              </a:spcAft>
            </a:pPr>
            <a:r>
              <a:rPr lang="de-DE" dirty="0"/>
              <a:t>Jobgruppen.</a:t>
            </a:r>
          </a:p>
          <a:p>
            <a:pPr lvl="2">
              <a:spcAft>
                <a:spcPts val="600"/>
              </a:spcAft>
            </a:pPr>
            <a:r>
              <a:rPr lang="de-DE" dirty="0"/>
              <a:t>Szenarien zur Entwicklung der Belegschaft.</a:t>
            </a:r>
          </a:p>
          <a:p>
            <a:pPr lvl="2">
              <a:spcAft>
                <a:spcPts val="600"/>
              </a:spcAft>
            </a:pPr>
            <a:r>
              <a:rPr lang="de-DE" dirty="0"/>
              <a:t>Handlungsbedarf.</a:t>
            </a:r>
          </a:p>
          <a:p>
            <a:pPr lvl="2">
              <a:spcAft>
                <a:spcPts val="600"/>
              </a:spcAft>
            </a:pPr>
            <a:r>
              <a:rPr lang="de-DE" dirty="0"/>
              <a:t>Maßnahmen zur Zukunftssicherung.</a:t>
            </a:r>
          </a:p>
        </p:txBody>
      </p:sp>
      <p:sp>
        <p:nvSpPr>
          <p:cNvPr id="11" name="Vertikaler Textplatzhalter 10">
            <a:extLst>
              <a:ext uri="{FF2B5EF4-FFF2-40B4-BE49-F238E27FC236}">
                <a16:creationId xmlns:a16="http://schemas.microsoft.com/office/drawing/2014/main" id="{915F6F7C-5AE9-4076-A16F-AE11ADC04977}"/>
              </a:ext>
            </a:extLst>
          </p:cNvPr>
          <p:cNvSpPr>
            <a:spLocks noGrp="1"/>
          </p:cNvSpPr>
          <p:nvPr>
            <p:ph type="body" orient="vert" idx="12"/>
          </p:nvPr>
        </p:nvSpPr>
        <p:spPr/>
        <p:txBody>
          <a:bodyPr/>
          <a:lstStyle/>
          <a:p>
            <a:r>
              <a:rPr lang="de-DE" dirty="0"/>
              <a:t>Das IT-Tool PYTHIA für die strategische Personalplanung nutzen: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D6C1F64-9C58-4232-BA13-22413E2D9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1395413"/>
            <a:ext cx="17272000" cy="2735262"/>
          </a:xfrm>
        </p:spPr>
        <p:txBody>
          <a:bodyPr/>
          <a:lstStyle/>
          <a:p>
            <a:r>
              <a:rPr lang="de-DE" dirty="0"/>
              <a:t>Das IT-Tool zur strategischen Personalplanung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FDD846C-76B1-4135-AF3E-E81BD3A16E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2680000" y="-1"/>
            <a:ext cx="684825" cy="1081093"/>
          </a:xfrm>
        </p:spPr>
        <p:txBody>
          <a:bodyPr/>
          <a:lstStyle/>
          <a:p>
            <a:fld id="{45AE314E-4188-4ABD-A5B6-86FE35594385}" type="slidenum">
              <a:rPr lang="de-DE" smtClean="0"/>
              <a:pPr/>
              <a:t>28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FA8981-F6E7-4AC3-8A3B-F48624893C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14413" y="-1"/>
            <a:ext cx="21665587" cy="1081094"/>
          </a:xfrm>
        </p:spPr>
        <p:txBody>
          <a:bodyPr/>
          <a:lstStyle/>
          <a:p>
            <a:r>
              <a:rPr lang="de-DE"/>
              <a:t>Optionaler Kapitelname</a:t>
            </a:r>
            <a:endParaRPr lang="de-DE" dirty="0"/>
          </a:p>
        </p:txBody>
      </p:sp>
      <p:pic>
        <p:nvPicPr>
          <p:cNvPr id="8" name="Grafik 7" descr="Ein Bild, das Zeichnung, Schild enthält.&#10;&#10;Automatisch generierte Beschreibung">
            <a:extLst>
              <a:ext uri="{FF2B5EF4-FFF2-40B4-BE49-F238E27FC236}">
                <a16:creationId xmlns:a16="http://schemas.microsoft.com/office/drawing/2014/main" id="{F154E210-C570-4E9C-A634-7D9B5FB35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2262" y="6858000"/>
            <a:ext cx="4832564" cy="552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196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6BBFF31A-1A87-4DEE-86DC-21FE77E4C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412" y="6253163"/>
            <a:ext cx="15154275" cy="6091237"/>
          </a:xfrm>
        </p:spPr>
        <p:txBody>
          <a:bodyPr/>
          <a:lstStyle/>
          <a:p>
            <a:pPr lvl="1">
              <a:lnSpc>
                <a:spcPct val="120000"/>
              </a:lnSpc>
            </a:pPr>
            <a:r>
              <a:rPr lang="de-DE" dirty="0"/>
              <a:t>… erhalten Sie eine papierbasierte Alternative zum IT-Tool PYTHIA.</a:t>
            </a:r>
          </a:p>
          <a:p>
            <a:pPr lvl="1">
              <a:lnSpc>
                <a:spcPct val="120000"/>
              </a:lnSpc>
            </a:pPr>
            <a:r>
              <a:rPr lang="de-DE" dirty="0"/>
              <a:t>… werden größere Aufgaben in kleinere „Portionen“ unterteilt.</a:t>
            </a:r>
          </a:p>
          <a:p>
            <a:pPr lvl="1">
              <a:lnSpc>
                <a:spcPct val="120000"/>
              </a:lnSpc>
            </a:pPr>
            <a:r>
              <a:rPr lang="de-DE" dirty="0"/>
              <a:t>… lässt sich strukturiert vorgehen.</a:t>
            </a:r>
          </a:p>
          <a:p>
            <a:pPr lvl="1">
              <a:lnSpc>
                <a:spcPct val="120000"/>
              </a:lnSpc>
            </a:pPr>
            <a:r>
              <a:rPr lang="de-DE" dirty="0"/>
              <a:t>… wird vermieden, nichts zu vergessen.</a:t>
            </a:r>
          </a:p>
          <a:p>
            <a:pPr lvl="1">
              <a:lnSpc>
                <a:spcPct val="120000"/>
              </a:lnSpc>
            </a:pPr>
            <a:r>
              <a:rPr lang="de-DE" dirty="0"/>
              <a:t>… kann Zeit gespart werden.</a:t>
            </a:r>
          </a:p>
          <a:p>
            <a:pPr lvl="1">
              <a:lnSpc>
                <a:spcPct val="120000"/>
              </a:lnSpc>
            </a:pPr>
            <a:r>
              <a:rPr lang="de-DE" dirty="0"/>
              <a:t>… wird gleichzeitig der Arbeitsprozess dokumentiert. </a:t>
            </a:r>
          </a:p>
          <a:p>
            <a:pPr lvl="1">
              <a:lnSpc>
                <a:spcPct val="120000"/>
              </a:lnSpc>
            </a:pPr>
            <a:r>
              <a:rPr lang="de-DE" dirty="0"/>
              <a:t>… lässt sich effizient arbeiten.</a:t>
            </a:r>
          </a:p>
        </p:txBody>
      </p:sp>
      <p:sp>
        <p:nvSpPr>
          <p:cNvPr id="11" name="Vertikaler Textplatzhalter 10">
            <a:extLst>
              <a:ext uri="{FF2B5EF4-FFF2-40B4-BE49-F238E27FC236}">
                <a16:creationId xmlns:a16="http://schemas.microsoft.com/office/drawing/2014/main" id="{915F6F7C-5AE9-4076-A16F-AE11ADC04977}"/>
              </a:ext>
            </a:extLst>
          </p:cNvPr>
          <p:cNvSpPr>
            <a:spLocks noGrp="1"/>
          </p:cNvSpPr>
          <p:nvPr>
            <p:ph type="body" orient="vert" idx="12"/>
          </p:nvPr>
        </p:nvSpPr>
        <p:spPr>
          <a:xfrm>
            <a:off x="1014411" y="4381499"/>
            <a:ext cx="15405877" cy="1548000"/>
          </a:xfrm>
        </p:spPr>
        <p:txBody>
          <a:bodyPr/>
          <a:lstStyle/>
          <a:p>
            <a:r>
              <a:rPr lang="de-DE" dirty="0"/>
              <a:t>Checklisten für die strategische Personalplanung nutzen:</a:t>
            </a:r>
          </a:p>
          <a:p>
            <a:r>
              <a:rPr lang="de-DE" dirty="0"/>
              <a:t>Mit den Checklisten …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D6C1F64-9C58-4232-BA13-22413E2D9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1395413"/>
            <a:ext cx="17272000" cy="2735262"/>
          </a:xfrm>
        </p:spPr>
        <p:txBody>
          <a:bodyPr/>
          <a:lstStyle/>
          <a:p>
            <a:r>
              <a:rPr lang="de-DE" dirty="0"/>
              <a:t>Die Checklisten zur strategischen Personalplanung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FDD846C-76B1-4135-AF3E-E81BD3A16E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2680000" y="-1"/>
            <a:ext cx="684825" cy="1081093"/>
          </a:xfrm>
        </p:spPr>
        <p:txBody>
          <a:bodyPr/>
          <a:lstStyle/>
          <a:p>
            <a:fld id="{45AE314E-4188-4ABD-A5B6-86FE35594385}" type="slidenum">
              <a:rPr lang="de-DE" smtClean="0"/>
              <a:pPr/>
              <a:t>29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FA8981-F6E7-4AC3-8A3B-F48624893C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14413" y="-1"/>
            <a:ext cx="21665587" cy="1081094"/>
          </a:xfrm>
        </p:spPr>
        <p:txBody>
          <a:bodyPr/>
          <a:lstStyle/>
          <a:p>
            <a:r>
              <a:rPr lang="de-DE"/>
              <a:t>Optionaler Kapitelname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0425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6BBFF31A-1A87-4DEE-86DC-21FE77E4C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412" y="6291263"/>
            <a:ext cx="15544179" cy="6091237"/>
          </a:xfrm>
        </p:spPr>
        <p:txBody>
          <a:bodyPr/>
          <a:lstStyle/>
          <a:p>
            <a:pPr lvl="1"/>
            <a:r>
              <a:rPr lang="de-DE" dirty="0"/>
              <a:t>Die vorliegende Präsentation ist ein Baustein im Starter-Set Strategische Personalplanung für öffentliche Verwaltungen und Organisationen,</a:t>
            </a:r>
            <a:br>
              <a:rPr lang="de-DE" dirty="0"/>
            </a:br>
            <a:r>
              <a:rPr lang="de-DE" dirty="0"/>
              <a:t>das ähnlich eines Werkzeugkastens verschiedene Tools zur Erarbeitung der Thematik für Sie bereithält.</a:t>
            </a:r>
          </a:p>
          <a:p>
            <a:pPr marL="0" lvl="1" indent="0">
              <a:buNone/>
            </a:pPr>
            <a:endParaRPr lang="de-DE" dirty="0"/>
          </a:p>
          <a:p>
            <a:pPr lvl="1"/>
            <a:r>
              <a:rPr lang="de-DE" dirty="0"/>
              <a:t>Kontakt, verschiedene Downloadoptionen und kostenlose Bestellung über </a:t>
            </a:r>
            <a:r>
              <a:rPr lang="de-DE" b="1" dirty="0"/>
              <a:t>www.personal-pythia.de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D6C1F64-9C58-4232-BA13-22413E2D9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689" y="1395413"/>
            <a:ext cx="15152000" cy="2736000"/>
          </a:xfrm>
        </p:spPr>
        <p:txBody>
          <a:bodyPr/>
          <a:lstStyle/>
          <a:p>
            <a:r>
              <a:rPr lang="de-DE" dirty="0"/>
              <a:t>Strategische Personalplanung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FDD846C-76B1-4135-AF3E-E81BD3A16E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2680000" y="-1"/>
            <a:ext cx="684825" cy="1081093"/>
          </a:xfrm>
        </p:spPr>
        <p:txBody>
          <a:bodyPr/>
          <a:lstStyle/>
          <a:p>
            <a:fld id="{45AE314E-4188-4ABD-A5B6-86FE35594385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FA8981-F6E7-4AC3-8A3B-F48624893C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14413" y="-1"/>
            <a:ext cx="21665587" cy="1081094"/>
          </a:xfrm>
        </p:spPr>
        <p:txBody>
          <a:bodyPr/>
          <a:lstStyle/>
          <a:p>
            <a:r>
              <a:rPr lang="de-DE"/>
              <a:t>Optionaler Kapitelname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66189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D6C1F64-9C58-4232-BA13-22413E2D9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999" y="1395413"/>
            <a:ext cx="22348825" cy="2735262"/>
          </a:xfrm>
        </p:spPr>
        <p:txBody>
          <a:bodyPr/>
          <a:lstStyle/>
          <a:p>
            <a:r>
              <a:rPr lang="de-DE" dirty="0"/>
              <a:t>Mögliche Ansätze zur</a:t>
            </a:r>
            <a:br>
              <a:rPr lang="de-DE" dirty="0"/>
            </a:br>
            <a:r>
              <a:rPr lang="de-DE" dirty="0"/>
              <a:t>Folgeplanung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FDD846C-76B1-4135-AF3E-E81BD3A16E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2680000" y="-1"/>
            <a:ext cx="684825" cy="1081093"/>
          </a:xfrm>
        </p:spPr>
        <p:txBody>
          <a:bodyPr/>
          <a:lstStyle/>
          <a:p>
            <a:fld id="{45AE314E-4188-4ABD-A5B6-86FE35594385}" type="slidenum">
              <a:rPr lang="de-DE" smtClean="0"/>
              <a:pPr/>
              <a:t>30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FA8981-F6E7-4AC3-8A3B-F48624893C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14413" y="-1"/>
            <a:ext cx="21665587" cy="1081094"/>
          </a:xfrm>
        </p:spPr>
        <p:txBody>
          <a:bodyPr/>
          <a:lstStyle/>
          <a:p>
            <a:r>
              <a:rPr lang="de-DE"/>
              <a:t>Optionaler Kapitelname</a:t>
            </a:r>
            <a:endParaRPr lang="de-DE" dirty="0"/>
          </a:p>
        </p:txBody>
      </p:sp>
      <p:graphicFrame>
        <p:nvGraphicFramePr>
          <p:cNvPr id="14" name="Tabelle 13">
            <a:extLst>
              <a:ext uri="{FF2B5EF4-FFF2-40B4-BE49-F238E27FC236}">
                <a16:creationId xmlns:a16="http://schemas.microsoft.com/office/drawing/2014/main" id="{3412A47E-131E-4E47-83A5-A3F19D6FA8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662103"/>
              </p:ext>
            </p:extLst>
          </p:nvPr>
        </p:nvGraphicFramePr>
        <p:xfrm>
          <a:off x="1014412" y="5093966"/>
          <a:ext cx="17280000" cy="6576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0">
                  <a:extLst>
                    <a:ext uri="{9D8B030D-6E8A-4147-A177-3AD203B41FA5}">
                      <a16:colId xmlns:a16="http://schemas.microsoft.com/office/drawing/2014/main" val="1356319454"/>
                    </a:ext>
                  </a:extLst>
                </a:gridCol>
                <a:gridCol w="5760000">
                  <a:extLst>
                    <a:ext uri="{9D8B030D-6E8A-4147-A177-3AD203B41FA5}">
                      <a16:colId xmlns:a16="http://schemas.microsoft.com/office/drawing/2014/main" val="1707157622"/>
                    </a:ext>
                  </a:extLst>
                </a:gridCol>
                <a:gridCol w="5760000">
                  <a:extLst>
                    <a:ext uri="{9D8B030D-6E8A-4147-A177-3AD203B41FA5}">
                      <a16:colId xmlns:a16="http://schemas.microsoft.com/office/drawing/2014/main" val="17577006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3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Personalunterdeckung</a:t>
                      </a:r>
                    </a:p>
                  </a:txBody>
                  <a:tcPr marL="216000" marR="144000" marT="126000" marB="360000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3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Personalpuffer</a:t>
                      </a:r>
                    </a:p>
                  </a:txBody>
                  <a:tcPr marL="216000" marR="144000" marT="126000" marB="360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3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Qualifikationslücken</a:t>
                      </a:r>
                    </a:p>
                  </a:txBody>
                  <a:tcPr marL="216000" marR="144000" marT="126000" marB="360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7432753"/>
                  </a:ext>
                </a:extLst>
              </a:tr>
              <a:tr h="495670"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de-DE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4A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Personalbeschaffung</a:t>
                      </a:r>
                    </a:p>
                  </a:txBody>
                  <a:tcPr marL="216000" marR="144000" marT="126000" marB="126000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BF7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de-DE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4A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Versetzung</a:t>
                      </a:r>
                    </a:p>
                  </a:txBody>
                  <a:tcPr marL="216000" marR="144000" marT="126000" marB="126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BF7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de-DE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4A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Entwicklung</a:t>
                      </a:r>
                    </a:p>
                  </a:txBody>
                  <a:tcPr marL="216000" marR="144000" marT="126000" marB="126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55748"/>
                  </a:ext>
                </a:extLst>
              </a:tr>
              <a:tr h="495670"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de-DE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4A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Nachfolgeplanung</a:t>
                      </a:r>
                    </a:p>
                  </a:txBody>
                  <a:tcPr marL="216000" marR="144000" marT="126000" marB="126000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de-DE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4A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Reduktion der Arbeitszeit</a:t>
                      </a:r>
                    </a:p>
                  </a:txBody>
                  <a:tcPr marL="216000" marR="144000" marT="126000" marB="126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de-DE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4A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Aus- und Weiterbildung</a:t>
                      </a:r>
                    </a:p>
                  </a:txBody>
                  <a:tcPr marL="216000" marR="144000" marT="126000" marB="126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532453"/>
                  </a:ext>
                </a:extLst>
              </a:tr>
              <a:tr h="495670"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de-DE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4A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Laufbahnplanung</a:t>
                      </a:r>
                    </a:p>
                  </a:txBody>
                  <a:tcPr marL="216000" marR="144000" marT="126000" marB="126000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BF7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de-DE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4A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Vorruhestand</a:t>
                      </a:r>
                    </a:p>
                  </a:txBody>
                  <a:tcPr marL="216000" marR="144000" marT="126000" marB="126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BF7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de-DE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4A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Förderung, Coaching</a:t>
                      </a:r>
                    </a:p>
                  </a:txBody>
                  <a:tcPr marL="216000" marR="144000" marT="126000" marB="126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148046"/>
                  </a:ext>
                </a:extLst>
              </a:tr>
              <a:tr h="495670"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de-DE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4A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Qualifizierung</a:t>
                      </a:r>
                    </a:p>
                  </a:txBody>
                  <a:tcPr marL="216000" marR="144000" marT="126000" marB="126000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de-DE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4A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Nichtverlängerung von Befristungen</a:t>
                      </a:r>
                    </a:p>
                  </a:txBody>
                  <a:tcPr marL="216000" marR="144000" marT="126000" marB="126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de-DE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4A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Qualifizierungsprogramm</a:t>
                      </a:r>
                    </a:p>
                  </a:txBody>
                  <a:tcPr marL="216000" marR="144000" marT="126000" marB="126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418850"/>
                  </a:ext>
                </a:extLst>
              </a:tr>
              <a:tr h="495670"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de-DE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4A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Versetzung</a:t>
                      </a:r>
                    </a:p>
                  </a:txBody>
                  <a:tcPr marL="216000" marR="144000" marT="126000" marB="126000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BF7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de-DE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4A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Einstellungsstopp</a:t>
                      </a:r>
                    </a:p>
                  </a:txBody>
                  <a:tcPr marL="216000" marR="144000" marT="126000" marB="126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BF7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de-DE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4A"/>
                        </a:solidFill>
                        <a:effectLst/>
                        <a:uLnTx/>
                        <a:uFillTx/>
                        <a:latin typeface="Ubuntu"/>
                        <a:ea typeface="+mn-ea"/>
                        <a:cs typeface="+mn-cs"/>
                      </a:endParaRPr>
                    </a:p>
                  </a:txBody>
                  <a:tcPr marL="216000" marR="144000" marT="126000" marB="126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861394"/>
                  </a:ext>
                </a:extLst>
              </a:tr>
              <a:tr h="495670"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de-DE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4A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Erhöhung der Arbeitszeit</a:t>
                      </a:r>
                    </a:p>
                  </a:txBody>
                  <a:tcPr marL="216000" marR="144000" marT="126000" marB="126000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de-DE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4A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Ausbildungsstopp</a:t>
                      </a:r>
                    </a:p>
                  </a:txBody>
                  <a:tcPr marL="216000" marR="144000" marT="126000" marB="126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de-DE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4A"/>
                        </a:solidFill>
                        <a:effectLst/>
                        <a:uLnTx/>
                        <a:uFillTx/>
                        <a:latin typeface="Ubuntu"/>
                        <a:ea typeface="+mn-ea"/>
                        <a:cs typeface="+mn-cs"/>
                      </a:endParaRPr>
                    </a:p>
                  </a:txBody>
                  <a:tcPr marL="216000" marR="144000" marT="126000" marB="126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469521"/>
                  </a:ext>
                </a:extLst>
              </a:tr>
              <a:tr h="495670"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de-DE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4A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Steigerung der Arbeitsproduktivität</a:t>
                      </a:r>
                    </a:p>
                  </a:txBody>
                  <a:tcPr marL="216000" marR="144000" marT="126000" marB="126000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BF7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de-DE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4A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Aufhebungsvertrag</a:t>
                      </a:r>
                    </a:p>
                  </a:txBody>
                  <a:tcPr marL="216000" marR="144000" marT="126000" marB="126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BF7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de-DE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4A"/>
                        </a:solidFill>
                        <a:effectLst/>
                        <a:uLnTx/>
                        <a:uFillTx/>
                        <a:latin typeface="Ubuntu"/>
                        <a:ea typeface="+mn-ea"/>
                        <a:cs typeface="+mn-cs"/>
                      </a:endParaRPr>
                    </a:p>
                  </a:txBody>
                  <a:tcPr marL="216000" marR="144000" marT="126000" marB="126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842271"/>
                  </a:ext>
                </a:extLst>
              </a:tr>
              <a:tr h="495670"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de-DE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4A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Verlagerung der Urlaubszeit</a:t>
                      </a:r>
                    </a:p>
                  </a:txBody>
                  <a:tcPr marL="216000" marR="144000" marT="126000" marB="126000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de-DE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4A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Ultima Ratio:</a:t>
                      </a:r>
                    </a:p>
                  </a:txBody>
                  <a:tcPr marL="216000" marR="144000" marT="126000" marB="126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de-DE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4A"/>
                        </a:solidFill>
                        <a:effectLst/>
                        <a:uLnTx/>
                        <a:uFillTx/>
                        <a:latin typeface="Ubuntu"/>
                        <a:ea typeface="+mn-ea"/>
                        <a:cs typeface="+mn-cs"/>
                      </a:endParaRPr>
                    </a:p>
                  </a:txBody>
                  <a:tcPr marL="216000" marR="144000" marT="126000" marB="126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993691"/>
                  </a:ext>
                </a:extLst>
              </a:tr>
              <a:tr h="721475"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de-DE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4A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Betriebliches Gesundheitsmanagement (BGM)</a:t>
                      </a:r>
                    </a:p>
                  </a:txBody>
                  <a:tcPr marL="216000" marR="144000" marT="126000" marB="126000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BF7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de-DE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4A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Personalabbau</a:t>
                      </a:r>
                    </a:p>
                  </a:txBody>
                  <a:tcPr marL="216000" marR="144000" marT="126000" marB="126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BF7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de-DE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4A"/>
                        </a:solidFill>
                        <a:effectLst/>
                        <a:uLnTx/>
                        <a:uFillTx/>
                        <a:latin typeface="Ubuntu"/>
                        <a:ea typeface="+mn-ea"/>
                        <a:cs typeface="+mn-cs"/>
                      </a:endParaRPr>
                    </a:p>
                  </a:txBody>
                  <a:tcPr marL="216000" marR="144000" marT="126000" marB="126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401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04001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D6C1F64-9C58-4232-BA13-22413E2D9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999" y="1395413"/>
            <a:ext cx="22348825" cy="2735262"/>
          </a:xfrm>
        </p:spPr>
        <p:txBody>
          <a:bodyPr/>
          <a:lstStyle/>
          <a:p>
            <a:r>
              <a:rPr lang="de-DE" dirty="0"/>
              <a:t>Planung und Umsetzung</a:t>
            </a:r>
            <a:br>
              <a:rPr lang="de-DE" dirty="0"/>
            </a:br>
            <a:r>
              <a:rPr lang="de-DE" dirty="0"/>
              <a:t>von Maßnahmen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FDD846C-76B1-4135-AF3E-E81BD3A16E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2680000" y="-1"/>
            <a:ext cx="684825" cy="1081093"/>
          </a:xfrm>
        </p:spPr>
        <p:txBody>
          <a:bodyPr/>
          <a:lstStyle/>
          <a:p>
            <a:fld id="{45AE314E-4188-4ABD-A5B6-86FE35594385}" type="slidenum">
              <a:rPr lang="de-DE" smtClean="0"/>
              <a:pPr/>
              <a:t>31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FA8981-F6E7-4AC3-8A3B-F48624893C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14413" y="-1"/>
            <a:ext cx="21665587" cy="1081094"/>
          </a:xfrm>
        </p:spPr>
        <p:txBody>
          <a:bodyPr/>
          <a:lstStyle/>
          <a:p>
            <a:r>
              <a:rPr lang="de-DE"/>
              <a:t>Optionaler Kapitelname</a:t>
            </a:r>
            <a:endParaRPr lang="de-DE" dirty="0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6B96398E-162C-45B3-AFFF-871ACEE6F4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736224"/>
              </p:ext>
            </p:extLst>
          </p:nvPr>
        </p:nvGraphicFramePr>
        <p:xfrm>
          <a:off x="1014413" y="4644572"/>
          <a:ext cx="17280000" cy="7737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0">
                  <a:extLst>
                    <a:ext uri="{9D8B030D-6E8A-4147-A177-3AD203B41FA5}">
                      <a16:colId xmlns:a16="http://schemas.microsoft.com/office/drawing/2014/main" val="1356319454"/>
                    </a:ext>
                  </a:extLst>
                </a:gridCol>
                <a:gridCol w="11520000">
                  <a:extLst>
                    <a:ext uri="{9D8B030D-6E8A-4147-A177-3AD203B41FA5}">
                      <a16:colId xmlns:a16="http://schemas.microsoft.com/office/drawing/2014/main" val="17071576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DE" sz="3000" b="1" dirty="0"/>
                        <a:t>Aspekt</a:t>
                      </a:r>
                    </a:p>
                  </a:txBody>
                  <a:tcPr marL="216000" marR="144000" marT="126000" marB="360000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3000" b="1" dirty="0"/>
                        <a:t>Inhalt</a:t>
                      </a:r>
                    </a:p>
                  </a:txBody>
                  <a:tcPr marL="216000" marR="144000" marT="126000" marB="360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74327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  <a:spcAft>
                          <a:spcPts val="400"/>
                        </a:spcAft>
                      </a:pPr>
                      <a:r>
                        <a:rPr lang="de-DE" sz="2400" b="1" dirty="0"/>
                        <a:t>Name der Maßnahme:</a:t>
                      </a:r>
                    </a:p>
                  </a:txBody>
                  <a:tcPr marL="216000" marR="144000" marT="126000" marB="126000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BF7"/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-180000">
                        <a:lnSpc>
                          <a:spcPct val="92000"/>
                        </a:lnSpc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/>
                        <a:t>Wie lautet die Maßnahme?</a:t>
                      </a:r>
                    </a:p>
                  </a:txBody>
                  <a:tcPr marL="216000" marR="144000" marT="126000" marB="126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557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  <a:spcAft>
                          <a:spcPts val="400"/>
                        </a:spcAft>
                      </a:pPr>
                      <a:r>
                        <a:rPr lang="de-DE" sz="2400" b="1" dirty="0"/>
                        <a:t>Ziel / Ergebnis:</a:t>
                      </a:r>
                    </a:p>
                  </a:txBody>
                  <a:tcPr marL="216000" marR="144000" marT="126000" marB="126000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-180000">
                        <a:lnSpc>
                          <a:spcPct val="92000"/>
                        </a:lnSpc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/>
                        <a:t>Welche Ziele werden verfolgt?</a:t>
                      </a:r>
                    </a:p>
                  </a:txBody>
                  <a:tcPr marL="216000" marR="144000" marT="126000" marB="126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5324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  <a:spcAft>
                          <a:spcPts val="400"/>
                        </a:spcAft>
                      </a:pPr>
                      <a:r>
                        <a:rPr lang="de-DE" sz="2400" b="1" dirty="0"/>
                        <a:t>Bezug zur Gestaltung der Zukunft:</a:t>
                      </a:r>
                    </a:p>
                  </a:txBody>
                  <a:tcPr marL="216000" marR="144000" marT="126000" marB="126000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BF7"/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-180000">
                        <a:lnSpc>
                          <a:spcPct val="92000"/>
                        </a:lnSpc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/>
                        <a:t>Was wird durch die Maßnahme unterstützt (siehe „Magisches Viereck“)?</a:t>
                      </a:r>
                    </a:p>
                  </a:txBody>
                  <a:tcPr marL="216000" marR="144000" marT="126000" marB="126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148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  <a:spcAft>
                          <a:spcPts val="400"/>
                        </a:spcAft>
                      </a:pPr>
                      <a:r>
                        <a:rPr lang="de-DE" sz="2400" b="1" dirty="0"/>
                        <a:t>Betroffene Jobgruppen(n):</a:t>
                      </a:r>
                    </a:p>
                  </a:txBody>
                  <a:tcPr marL="216000" marR="144000" marT="126000" marB="126000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-180000">
                        <a:lnSpc>
                          <a:spcPct val="92000"/>
                        </a:lnSpc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/>
                        <a:t>Welche Jobgruppe profitiert von der Maßnahme?</a:t>
                      </a:r>
                    </a:p>
                  </a:txBody>
                  <a:tcPr marL="216000" marR="144000" marT="126000" marB="126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4188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  <a:spcAft>
                          <a:spcPts val="400"/>
                        </a:spcAft>
                      </a:pPr>
                      <a:r>
                        <a:rPr lang="de-DE" sz="2400" b="1" dirty="0"/>
                        <a:t>Verantwortlich:</a:t>
                      </a:r>
                    </a:p>
                  </a:txBody>
                  <a:tcPr marL="216000" marR="144000" marT="126000" marB="126000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BF7"/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-180000">
                        <a:lnSpc>
                          <a:spcPct val="92000"/>
                        </a:lnSpc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/>
                        <a:t>Wer ist für die Umsetzung der Maßnahme verantwortlich?</a:t>
                      </a:r>
                    </a:p>
                  </a:txBody>
                  <a:tcPr marL="216000" marR="144000" marT="126000" marB="126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8613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  <a:spcAft>
                          <a:spcPts val="400"/>
                        </a:spcAft>
                      </a:pPr>
                      <a:r>
                        <a:rPr lang="de-DE" sz="2400" b="1" dirty="0"/>
                        <a:t>Vorgehensweise:</a:t>
                      </a:r>
                    </a:p>
                  </a:txBody>
                  <a:tcPr marL="216000" marR="144000" marT="126000" marB="126000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-180000">
                        <a:lnSpc>
                          <a:spcPct val="92000"/>
                        </a:lnSpc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/>
                        <a:t>Was ist zu tun?</a:t>
                      </a:r>
                    </a:p>
                    <a:p>
                      <a:pPr marL="180000" indent="-180000">
                        <a:lnSpc>
                          <a:spcPct val="92000"/>
                        </a:lnSpc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/>
                        <a:t>In welcher Reihenfolge sollten welche Schritte umgesetzt werden?</a:t>
                      </a:r>
                    </a:p>
                  </a:txBody>
                  <a:tcPr marL="216000" marR="144000" marT="126000" marB="126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469521"/>
                  </a:ext>
                </a:extLst>
              </a:tr>
              <a:tr h="498733"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  <a:spcAft>
                          <a:spcPts val="400"/>
                        </a:spcAft>
                      </a:pPr>
                      <a:r>
                        <a:rPr lang="de-DE" sz="2400" b="1" dirty="0"/>
                        <a:t>Dauer:</a:t>
                      </a:r>
                    </a:p>
                  </a:txBody>
                  <a:tcPr marL="216000" marR="144000" marT="126000" marB="126000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BF7"/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-180000">
                        <a:lnSpc>
                          <a:spcPct val="92000"/>
                        </a:lnSpc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/>
                        <a:t>Für welchen Zeitraum ist die Maßnahme angesetzt?</a:t>
                      </a:r>
                    </a:p>
                    <a:p>
                      <a:pPr marL="180000" indent="-180000">
                        <a:lnSpc>
                          <a:spcPct val="92000"/>
                        </a:lnSpc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/>
                        <a:t>Wann fangen Sie damit an?</a:t>
                      </a:r>
                    </a:p>
                    <a:p>
                      <a:pPr marL="180000" indent="-180000">
                        <a:lnSpc>
                          <a:spcPct val="92000"/>
                        </a:lnSpc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/>
                        <a:t>Wann soll das Ziel erreicht werden?</a:t>
                      </a:r>
                    </a:p>
                  </a:txBody>
                  <a:tcPr marL="216000" marR="144000" marT="126000" marB="126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8422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  <a:spcAft>
                          <a:spcPts val="400"/>
                        </a:spcAft>
                      </a:pPr>
                      <a:r>
                        <a:rPr lang="de-DE" sz="2400" b="1" dirty="0"/>
                        <a:t>Erfolgsmessung:</a:t>
                      </a:r>
                    </a:p>
                  </a:txBody>
                  <a:tcPr marL="216000" marR="144000" marT="126000" marB="126000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-180000">
                        <a:lnSpc>
                          <a:spcPct val="92000"/>
                        </a:lnSpc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/>
                        <a:t>Mit welchen Kennzahlen und Richtwerten können Sie die angestrebten Veränderungen am besten messen und überwachen?</a:t>
                      </a:r>
                    </a:p>
                  </a:txBody>
                  <a:tcPr marL="216000" marR="144000" marT="126000" marB="126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9936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  <a:spcAft>
                          <a:spcPts val="400"/>
                        </a:spcAft>
                      </a:pPr>
                      <a:r>
                        <a:rPr lang="de-DE" sz="2400" b="1" dirty="0"/>
                        <a:t>Voraussichtliche Kosten:</a:t>
                      </a:r>
                    </a:p>
                  </a:txBody>
                  <a:tcPr marL="216000" marR="144000" marT="126000" marB="126000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BF7"/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-180000">
                        <a:lnSpc>
                          <a:spcPct val="92000"/>
                        </a:lnSpc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/>
                        <a:t>Mit welchen Kosten rechnen Sie für die Maßnahme?</a:t>
                      </a:r>
                    </a:p>
                  </a:txBody>
                  <a:tcPr marL="216000" marR="144000" marT="126000" marB="126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401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17394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ertikaler Textplatzhalter 8">
            <a:extLst>
              <a:ext uri="{FF2B5EF4-FFF2-40B4-BE49-F238E27FC236}">
                <a16:creationId xmlns:a16="http://schemas.microsoft.com/office/drawing/2014/main" id="{8ECDD3CE-DB79-4C47-99B7-9BD3B3420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913063" y="3165474"/>
            <a:ext cx="20451762" cy="9217025"/>
          </a:xfrm>
        </p:spPr>
        <p:txBody>
          <a:bodyPr/>
          <a:lstStyle/>
          <a:p>
            <a:r>
              <a:rPr lang="de-DE" dirty="0"/>
              <a:t>Viel Erfolg und Spaß</a:t>
            </a:r>
            <a:br>
              <a:rPr lang="de-DE" dirty="0"/>
            </a:br>
            <a:r>
              <a:rPr lang="de-DE" dirty="0"/>
              <a:t>bei der Umsetzung Ihrer strategischen Personalplanung!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6C8F68D-7A96-42B0-B75F-5FE7807076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2680000" y="-1"/>
            <a:ext cx="684825" cy="1081093"/>
          </a:xfrm>
        </p:spPr>
        <p:txBody>
          <a:bodyPr/>
          <a:lstStyle/>
          <a:p>
            <a:fld id="{45AE314E-4188-4ABD-A5B6-86FE35594385}" type="slidenum">
              <a:rPr lang="de-DE" smtClean="0"/>
              <a:pPr/>
              <a:t>32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440D6FF-CD8F-4BE2-86B9-9D0395B447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14413" y="-1"/>
            <a:ext cx="21665587" cy="1081094"/>
          </a:xfrm>
        </p:spPr>
        <p:txBody>
          <a:bodyPr/>
          <a:lstStyle/>
          <a:p>
            <a:r>
              <a:rPr lang="de-DE"/>
              <a:t>Optionaler Kapitelname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85594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>
            <a:extLst>
              <a:ext uri="{FF2B5EF4-FFF2-40B4-BE49-F238E27FC236}">
                <a16:creationId xmlns:a16="http://schemas.microsoft.com/office/drawing/2014/main" id="{1D919046-2E2D-4117-AFE4-4B3EDFAFFEAE}"/>
              </a:ext>
            </a:extLst>
          </p:cNvPr>
          <p:cNvSpPr/>
          <p:nvPr/>
        </p:nvSpPr>
        <p:spPr bwMode="gray">
          <a:xfrm>
            <a:off x="20431544" y="8208875"/>
            <a:ext cx="2263356" cy="19333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78CCD9B-4880-4419-8CE6-DD15EA33F3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2680000" y="-1"/>
            <a:ext cx="684825" cy="1081093"/>
          </a:xfrm>
        </p:spPr>
        <p:txBody>
          <a:bodyPr/>
          <a:lstStyle/>
          <a:p>
            <a:fld id="{45AE314E-4188-4ABD-A5B6-86FE35594385}" type="slidenum">
              <a:rPr lang="de-DE" smtClean="0"/>
              <a:pPr/>
              <a:t>33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AF28EA3-6EAD-4E8D-ABD0-75FDDA5954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14413" y="-1"/>
            <a:ext cx="21665587" cy="1081094"/>
          </a:xfrm>
        </p:spPr>
        <p:txBody>
          <a:bodyPr/>
          <a:lstStyle/>
          <a:p>
            <a:r>
              <a:rPr lang="de-DE"/>
              <a:t>Optionaler Kapitelname</a:t>
            </a:r>
            <a:endParaRPr lang="de-DE" dirty="0"/>
          </a:p>
        </p:txBody>
      </p:sp>
      <p:sp>
        <p:nvSpPr>
          <p:cNvPr id="9" name="Inhaltsplatzhalter 9">
            <a:extLst>
              <a:ext uri="{FF2B5EF4-FFF2-40B4-BE49-F238E27FC236}">
                <a16:creationId xmlns:a16="http://schemas.microsoft.com/office/drawing/2014/main" id="{DFB21D4D-D8CF-450B-A86D-4F35A992F139}"/>
              </a:ext>
            </a:extLst>
          </p:cNvPr>
          <p:cNvSpPr txBox="1">
            <a:spLocks/>
          </p:cNvSpPr>
          <p:nvPr/>
        </p:nvSpPr>
        <p:spPr>
          <a:xfrm>
            <a:off x="1014414" y="4381501"/>
            <a:ext cx="10713129" cy="22406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Ubuntu" panose="020B0504030602030204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Ubuntu" panose="020B050403060203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92000"/>
              </a:lnSpc>
              <a:spcAft>
                <a:spcPts val="1200"/>
              </a:spcAft>
              <a:buNone/>
            </a:pPr>
            <a:r>
              <a:rPr lang="de-DE" sz="2600" b="1" dirty="0"/>
              <a:t>Projektleitung, Text und Gestaltung: </a:t>
            </a:r>
          </a:p>
          <a:p>
            <a:pPr marL="0" lvl="1" indent="0">
              <a:lnSpc>
                <a:spcPct val="92000"/>
              </a:lnSpc>
              <a:spcAft>
                <a:spcPts val="1200"/>
              </a:spcAft>
              <a:buNone/>
            </a:pPr>
            <a:r>
              <a:rPr lang="de-DE" sz="2600" dirty="0"/>
              <a:t>Gaby Wilms, Institut für Beschäftigung und Employability IBE der Hochschule für Wirtschaft und Gesellschaft Ludwigshafen </a:t>
            </a:r>
          </a:p>
          <a:p>
            <a:pPr marL="0" lvl="1" indent="0">
              <a:lnSpc>
                <a:spcPct val="92000"/>
              </a:lnSpc>
              <a:spcAft>
                <a:spcPts val="1200"/>
              </a:spcAft>
              <a:buNone/>
            </a:pPr>
            <a:r>
              <a:rPr lang="de-DE" sz="2600" dirty="0"/>
              <a:t>David Zapp, Institut für Beschäftigung und Employability IBE der Hochschule für Wirtschaft und Gesellschaft Ludwigshafen</a:t>
            </a:r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EF22E2E0-0E3E-459E-9E31-B6F583465D8C}"/>
              </a:ext>
            </a:extLst>
          </p:cNvPr>
          <p:cNvSpPr txBox="1">
            <a:spLocks/>
          </p:cNvSpPr>
          <p:nvPr/>
        </p:nvSpPr>
        <p:spPr>
          <a:xfrm>
            <a:off x="1015999" y="1395413"/>
            <a:ext cx="22348825" cy="178321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Impressum</a:t>
            </a:r>
          </a:p>
        </p:txBody>
      </p:sp>
      <p:sp>
        <p:nvSpPr>
          <p:cNvPr id="12" name="Inhaltsplatzhalter 9">
            <a:extLst>
              <a:ext uri="{FF2B5EF4-FFF2-40B4-BE49-F238E27FC236}">
                <a16:creationId xmlns:a16="http://schemas.microsoft.com/office/drawing/2014/main" id="{5CAA2BE8-73E9-4040-8774-8EA4041BD957}"/>
              </a:ext>
            </a:extLst>
          </p:cNvPr>
          <p:cNvSpPr txBox="1">
            <a:spLocks/>
          </p:cNvSpPr>
          <p:nvPr/>
        </p:nvSpPr>
        <p:spPr>
          <a:xfrm>
            <a:off x="12654871" y="4485071"/>
            <a:ext cx="10713129" cy="307776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Ubuntu" panose="020B0504030602030204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Ubuntu" panose="020B050403060203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92000"/>
              </a:lnSpc>
              <a:spcAft>
                <a:spcPts val="1200"/>
              </a:spcAft>
              <a:buNone/>
            </a:pPr>
            <a:r>
              <a:rPr lang="de-DE" sz="2000" dirty="0"/>
              <a:t>Die Basis für die vorliegende Präsentation entstand im Rahmen des INQA-Projekts „Strategische Personalplanung für kleine und mittelgroße Unternehmen“</a:t>
            </a:r>
            <a:br>
              <a:rPr lang="de-DE" sz="2000" dirty="0"/>
            </a:br>
            <a:r>
              <a:rPr lang="de-DE" sz="2000" dirty="0"/>
              <a:t>(www.personal-pythia.de) unter Leitung des Instituts für Beschäftigung und Employability IBE der Hochschule für Wirtschaft und Gesellschaft Ludwigshafen. </a:t>
            </a:r>
          </a:p>
          <a:p>
            <a:pPr marL="0" lvl="1" indent="0">
              <a:lnSpc>
                <a:spcPct val="92000"/>
              </a:lnSpc>
              <a:spcAft>
                <a:spcPts val="1200"/>
              </a:spcAft>
              <a:buNone/>
            </a:pPr>
            <a:r>
              <a:rPr lang="de-DE" sz="2000" dirty="0"/>
              <a:t>Im Rahmen des Projekts „</a:t>
            </a:r>
            <a:r>
              <a:rPr lang="de-DE" sz="2000" dirty="0" err="1"/>
              <a:t>FührDiV</a:t>
            </a:r>
            <a:r>
              <a:rPr lang="de-DE" sz="2000" dirty="0"/>
              <a:t> – Führung in der digitalisierten öffentlichen Verwaltung“ (www.fuehrdiv.org) unter Leitung von </a:t>
            </a:r>
            <a:r>
              <a:rPr lang="de-DE" sz="2000" dirty="0" err="1"/>
              <a:t>wmp</a:t>
            </a:r>
            <a:r>
              <a:rPr lang="de-DE" sz="2000" dirty="0"/>
              <a:t> </a:t>
            </a:r>
            <a:r>
              <a:rPr lang="de-DE" sz="2000" dirty="0" err="1"/>
              <a:t>consult</a:t>
            </a:r>
            <a:r>
              <a:rPr lang="de-DE" sz="2000" dirty="0"/>
              <a:t> – Wilke Maack GmbH, ebenfalls gefördert durch die Initiative Neue Qualität der Arbeit (INQA) des Bundesministeriums</a:t>
            </a:r>
            <a:br>
              <a:rPr lang="de-DE" sz="2000" dirty="0"/>
            </a:br>
            <a:r>
              <a:rPr lang="de-DE" sz="2000" dirty="0"/>
              <a:t>für Arbeit und Soziales, ist die Präsentation durch das Institut für Beschäftigung und Employability IBE auf die Zielgruppe der öffentlichen Verwaltungen und Organisationen angepasst worden.</a:t>
            </a:r>
          </a:p>
        </p:txBody>
      </p:sp>
      <p:sp>
        <p:nvSpPr>
          <p:cNvPr id="17" name="Inhaltsplatzhalter 9">
            <a:extLst>
              <a:ext uri="{FF2B5EF4-FFF2-40B4-BE49-F238E27FC236}">
                <a16:creationId xmlns:a16="http://schemas.microsoft.com/office/drawing/2014/main" id="{D8B0573D-9B46-4AF3-BC7B-7F8C4C1DA8D0}"/>
              </a:ext>
            </a:extLst>
          </p:cNvPr>
          <p:cNvSpPr txBox="1">
            <a:spLocks/>
          </p:cNvSpPr>
          <p:nvPr/>
        </p:nvSpPr>
        <p:spPr>
          <a:xfrm>
            <a:off x="12654871" y="11109326"/>
            <a:ext cx="5022877" cy="51988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Ubuntu" panose="020B0504030602030204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Ubuntu" panose="020B050403060203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de-DE" sz="2600" b="1" dirty="0"/>
              <a:t>Im Rahmen der Initiative:</a:t>
            </a:r>
          </a:p>
        </p:txBody>
      </p:sp>
      <p:sp>
        <p:nvSpPr>
          <p:cNvPr id="18" name="Inhaltsplatzhalter 9">
            <a:extLst>
              <a:ext uri="{FF2B5EF4-FFF2-40B4-BE49-F238E27FC236}">
                <a16:creationId xmlns:a16="http://schemas.microsoft.com/office/drawing/2014/main" id="{0060868C-10F5-4AF6-BC37-BF61EC006C48}"/>
              </a:ext>
            </a:extLst>
          </p:cNvPr>
          <p:cNvSpPr txBox="1">
            <a:spLocks/>
          </p:cNvSpPr>
          <p:nvPr/>
        </p:nvSpPr>
        <p:spPr>
          <a:xfrm>
            <a:off x="12654871" y="8048369"/>
            <a:ext cx="2871788" cy="51988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Ubuntu" panose="020B0504030602030204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Ubuntu" panose="020B050403060203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de-DE" sz="2600" b="1" dirty="0"/>
              <a:t>Projektpartner:</a:t>
            </a:r>
          </a:p>
        </p:txBody>
      </p:sp>
      <p:pic>
        <p:nvPicPr>
          <p:cNvPr id="24" name="Bild 4" descr="BMAS_Inqa_Foerderleiste_2013_CMYK.eps">
            <a:extLst>
              <a:ext uri="{FF2B5EF4-FFF2-40B4-BE49-F238E27FC236}">
                <a16:creationId xmlns:a16="http://schemas.microsoft.com/office/drawing/2014/main" id="{698910FD-5129-4D5A-8596-FCFB959B60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5" t="3129" r="56151" b="4864"/>
          <a:stretch/>
        </p:blipFill>
        <p:spPr bwMode="gray">
          <a:xfrm>
            <a:off x="20498400" y="8303894"/>
            <a:ext cx="2127600" cy="1762646"/>
          </a:xfrm>
          <a:prstGeom prst="rect">
            <a:avLst/>
          </a:prstGeom>
        </p:spPr>
      </p:pic>
      <p:sp>
        <p:nvSpPr>
          <p:cNvPr id="23" name="Rechteck 22">
            <a:extLst>
              <a:ext uri="{FF2B5EF4-FFF2-40B4-BE49-F238E27FC236}">
                <a16:creationId xmlns:a16="http://schemas.microsoft.com/office/drawing/2014/main" id="{76F81B1A-96E4-4AE8-8168-8F5A72B99583}"/>
              </a:ext>
            </a:extLst>
          </p:cNvPr>
          <p:cNvSpPr/>
          <p:nvPr/>
        </p:nvSpPr>
        <p:spPr bwMode="gray">
          <a:xfrm>
            <a:off x="17960718" y="8208875"/>
            <a:ext cx="2263356" cy="19333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715C4BBD-1424-4DBE-81C6-6E32CEF06F30}"/>
              </a:ext>
            </a:extLst>
          </p:cNvPr>
          <p:cNvSpPr/>
          <p:nvPr/>
        </p:nvSpPr>
        <p:spPr bwMode="gray">
          <a:xfrm>
            <a:off x="15489892" y="8208875"/>
            <a:ext cx="2263356" cy="19333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8" name="Grafik 10" descr="ibe logo">
            <a:extLst>
              <a:ext uri="{FF2B5EF4-FFF2-40B4-BE49-F238E27FC236}">
                <a16:creationId xmlns:a16="http://schemas.microsoft.com/office/drawing/2014/main" id="{AB9E119D-E4EF-4A48-BF7A-FEAB47A8AF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39"/>
          <a:stretch/>
        </p:blipFill>
        <p:spPr bwMode="gray">
          <a:xfrm>
            <a:off x="18502391" y="8641195"/>
            <a:ext cx="1180011" cy="1068705"/>
          </a:xfrm>
          <a:prstGeom prst="rect">
            <a:avLst/>
          </a:prstGeom>
          <a:noFill/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81D9847D-915D-45F6-9CAD-A29EE30CAA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5613570" y="8771884"/>
            <a:ext cx="2016000" cy="83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4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6BBFF31A-1A87-4DEE-86DC-21FE77E4C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412" y="6291263"/>
            <a:ext cx="15156000" cy="6091237"/>
          </a:xfrm>
        </p:spPr>
        <p:txBody>
          <a:bodyPr/>
          <a:lstStyle/>
          <a:p>
            <a:pPr lvl="1"/>
            <a:r>
              <a:rPr lang="de-DE" dirty="0"/>
              <a:t>Weil ein hektischer Alltag manchmal kaum Zeit und Raum für</a:t>
            </a:r>
            <a:br>
              <a:rPr lang="de-DE" dirty="0"/>
            </a:br>
            <a:r>
              <a:rPr lang="de-DE" dirty="0"/>
              <a:t>vorausschauendes Denken und Handeln lässt, möchten wir Sie mit</a:t>
            </a:r>
            <a:br>
              <a:rPr lang="de-DE" dirty="0"/>
            </a:br>
            <a:r>
              <a:rPr lang="de-DE" dirty="0"/>
              <a:t>dem Starter-Set Strategische Personalplanung und weiteren Unterstützungsangeboten für eine einfache Umsetzung begeistern.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Nutzen Sie diese angebotenen Tools, die Ihnen einen Blick in die Zukunft ermöglichen und Sie schon heute Maßnahmen ergreifen lassen, die Ihre Leistungsfähigkeit stärken.</a:t>
            </a:r>
            <a:endParaRPr lang="de-DE" b="1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D6C1F64-9C58-4232-BA13-22413E2D9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689" y="1395413"/>
            <a:ext cx="15152000" cy="2736000"/>
          </a:xfrm>
        </p:spPr>
        <p:txBody>
          <a:bodyPr/>
          <a:lstStyle/>
          <a:p>
            <a:r>
              <a:rPr lang="de-DE" dirty="0"/>
              <a:t>Strategische Personalplanung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FDD846C-76B1-4135-AF3E-E81BD3A16E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2680000" y="-1"/>
            <a:ext cx="684825" cy="1081093"/>
          </a:xfrm>
        </p:spPr>
        <p:txBody>
          <a:bodyPr/>
          <a:lstStyle/>
          <a:p>
            <a:fld id="{45AE314E-4188-4ABD-A5B6-86FE35594385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FA8981-F6E7-4AC3-8A3B-F48624893C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14413" y="-1"/>
            <a:ext cx="21665587" cy="1081094"/>
          </a:xfrm>
        </p:spPr>
        <p:txBody>
          <a:bodyPr/>
          <a:lstStyle/>
          <a:p>
            <a:r>
              <a:rPr lang="de-DE" dirty="0"/>
              <a:t>Optionaler Kapitelname</a:t>
            </a:r>
          </a:p>
        </p:txBody>
      </p:sp>
    </p:spTree>
    <p:extLst>
      <p:ext uri="{BB962C8B-B14F-4D97-AF65-F5344CB8AC3E}">
        <p14:creationId xmlns:p14="http://schemas.microsoft.com/office/powerpoint/2010/main" val="1251062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D6C1F64-9C58-4232-BA13-22413E2D9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689" y="1395413"/>
            <a:ext cx="15152000" cy="2736000"/>
          </a:xfrm>
        </p:spPr>
        <p:txBody>
          <a:bodyPr/>
          <a:lstStyle/>
          <a:p>
            <a:r>
              <a:rPr lang="de-DE" dirty="0"/>
              <a:t>Der Werkzeugkasten </a:t>
            </a:r>
            <a:br>
              <a:rPr lang="de-DE" dirty="0"/>
            </a:br>
            <a:r>
              <a:rPr lang="de-DE" dirty="0"/>
              <a:t>im Überblick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FDD846C-76B1-4135-AF3E-E81BD3A16E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2680000" y="-1"/>
            <a:ext cx="684825" cy="1081093"/>
          </a:xfrm>
        </p:spPr>
        <p:txBody>
          <a:bodyPr/>
          <a:lstStyle/>
          <a:p>
            <a:fld id="{45AE314E-4188-4ABD-A5B6-86FE35594385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FA8981-F6E7-4AC3-8A3B-F48624893C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14413" y="-1"/>
            <a:ext cx="21665587" cy="1081094"/>
          </a:xfrm>
        </p:spPr>
        <p:txBody>
          <a:bodyPr/>
          <a:lstStyle/>
          <a:p>
            <a:r>
              <a:rPr lang="de-DE"/>
              <a:t>Optionaler Kapitelname</a:t>
            </a:r>
            <a:endParaRPr lang="de-DE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7DE96CF6-015E-41AA-8A3F-DD1F78BFEE7E}"/>
              </a:ext>
            </a:extLst>
          </p:cNvPr>
          <p:cNvSpPr/>
          <p:nvPr/>
        </p:nvSpPr>
        <p:spPr>
          <a:xfrm>
            <a:off x="1734320" y="5119687"/>
            <a:ext cx="3729220" cy="33842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0" rtlCol="0" anchor="b" anchorCtr="0"/>
          <a:lstStyle/>
          <a:p>
            <a:pPr algn="ctr"/>
            <a:r>
              <a:rPr lang="de-DE" sz="2400" b="1" dirty="0"/>
              <a:t>Handbuch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6A91C7F5-BE79-4B6F-90D0-AF17602EAF1B}"/>
              </a:ext>
            </a:extLst>
          </p:cNvPr>
          <p:cNvSpPr/>
          <p:nvPr/>
        </p:nvSpPr>
        <p:spPr>
          <a:xfrm>
            <a:off x="5487918" y="5119687"/>
            <a:ext cx="4312920" cy="33842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0" rtlCol="0" anchor="b" anchorCtr="0"/>
          <a:lstStyle/>
          <a:p>
            <a:pPr algn="ctr"/>
            <a:r>
              <a:rPr lang="de-DE" sz="2400" b="1" dirty="0"/>
              <a:t>IT-Tool PYTHIA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36F133C2-2096-4808-9E55-FE0CA04E36C4}"/>
              </a:ext>
            </a:extLst>
          </p:cNvPr>
          <p:cNvSpPr/>
          <p:nvPr/>
        </p:nvSpPr>
        <p:spPr>
          <a:xfrm>
            <a:off x="9825216" y="5119687"/>
            <a:ext cx="3912191" cy="33842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0" rtlCol="0" anchor="b" anchorCtr="0"/>
          <a:lstStyle/>
          <a:p>
            <a:pPr algn="ctr"/>
            <a:r>
              <a:rPr lang="de-DE" sz="2400" b="1" dirty="0"/>
              <a:t>Präsentation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58E83592-F5CC-4321-B334-CC668EB25401}"/>
              </a:ext>
            </a:extLst>
          </p:cNvPr>
          <p:cNvSpPr/>
          <p:nvPr/>
        </p:nvSpPr>
        <p:spPr>
          <a:xfrm>
            <a:off x="1734320" y="8533447"/>
            <a:ext cx="3729220" cy="33842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0" rtlCol="0" anchor="b" anchorCtr="0"/>
          <a:lstStyle/>
          <a:p>
            <a:pPr algn="ctr"/>
            <a:r>
              <a:rPr lang="de-DE" sz="2400" b="1" dirty="0"/>
              <a:t>Ratgeber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221F337D-C756-40D3-8BE6-2EBA1E1EB5D0}"/>
              </a:ext>
            </a:extLst>
          </p:cNvPr>
          <p:cNvSpPr/>
          <p:nvPr/>
        </p:nvSpPr>
        <p:spPr>
          <a:xfrm>
            <a:off x="9825216" y="8533447"/>
            <a:ext cx="3912191" cy="33842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0" rtlCol="0" anchor="b" anchorCtr="0"/>
          <a:lstStyle/>
          <a:p>
            <a:pPr algn="ctr"/>
            <a:r>
              <a:rPr lang="de-DE" sz="2400" b="1" dirty="0"/>
              <a:t>Selbst-Check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3F9A591A-7F13-40D4-A78B-34BC6CF182DD}"/>
              </a:ext>
            </a:extLst>
          </p:cNvPr>
          <p:cNvSpPr/>
          <p:nvPr/>
        </p:nvSpPr>
        <p:spPr>
          <a:xfrm>
            <a:off x="6278335" y="4423409"/>
            <a:ext cx="288036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de-DE" sz="2400" b="1" dirty="0">
                <a:solidFill>
                  <a:srgbClr val="00004A"/>
                </a:solidFill>
              </a:rPr>
              <a:t>Zukunftsprognose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5DCEB3CE-E7B3-454D-8B31-88CE00883792}"/>
              </a:ext>
            </a:extLst>
          </p:cNvPr>
          <p:cNvSpPr/>
          <p:nvPr/>
        </p:nvSpPr>
        <p:spPr>
          <a:xfrm rot="16200000">
            <a:off x="22149" y="8483083"/>
            <a:ext cx="218694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de-DE" sz="2400" b="1" dirty="0">
                <a:solidFill>
                  <a:srgbClr val="00004A"/>
                </a:solidFill>
              </a:rPr>
              <a:t>Maßnahmen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A0CC2957-0D1D-4898-A06E-74C3979C9AD5}"/>
              </a:ext>
            </a:extLst>
          </p:cNvPr>
          <p:cNvSpPr/>
          <p:nvPr/>
        </p:nvSpPr>
        <p:spPr>
          <a:xfrm rot="5400000">
            <a:off x="12848799" y="8466462"/>
            <a:ext cx="288036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de-DE" sz="2400" b="1" dirty="0">
                <a:solidFill>
                  <a:srgbClr val="00004A"/>
                </a:solidFill>
              </a:rPr>
              <a:t>Bestandsaufnahme</a:t>
            </a:r>
          </a:p>
        </p:txBody>
      </p:sp>
      <p:sp>
        <p:nvSpPr>
          <p:cNvPr id="35" name="Freeform 6">
            <a:extLst>
              <a:ext uri="{FF2B5EF4-FFF2-40B4-BE49-F238E27FC236}">
                <a16:creationId xmlns:a16="http://schemas.microsoft.com/office/drawing/2014/main" id="{961DF91A-F283-49D5-9692-E3A22EC7DA06}"/>
              </a:ext>
            </a:extLst>
          </p:cNvPr>
          <p:cNvSpPr>
            <a:spLocks/>
          </p:cNvSpPr>
          <p:nvPr/>
        </p:nvSpPr>
        <p:spPr bwMode="auto">
          <a:xfrm>
            <a:off x="14151737" y="6779043"/>
            <a:ext cx="188038" cy="101251"/>
          </a:xfrm>
          <a:custGeom>
            <a:avLst/>
            <a:gdLst>
              <a:gd name="T0" fmla="*/ 52 w 52"/>
              <a:gd name="T1" fmla="*/ 0 h 28"/>
              <a:gd name="T2" fmla="*/ 26 w 52"/>
              <a:gd name="T3" fmla="*/ 28 h 28"/>
              <a:gd name="T4" fmla="*/ 0 w 52"/>
              <a:gd name="T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" h="28">
                <a:moveTo>
                  <a:pt x="52" y="0"/>
                </a:moveTo>
                <a:lnTo>
                  <a:pt x="26" y="28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12326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6" name="Freeform 7">
            <a:extLst>
              <a:ext uri="{FF2B5EF4-FFF2-40B4-BE49-F238E27FC236}">
                <a16:creationId xmlns:a16="http://schemas.microsoft.com/office/drawing/2014/main" id="{A9B225F1-DF13-499D-9026-280433862703}"/>
              </a:ext>
            </a:extLst>
          </p:cNvPr>
          <p:cNvSpPr>
            <a:spLocks/>
          </p:cNvSpPr>
          <p:nvPr/>
        </p:nvSpPr>
        <p:spPr bwMode="auto">
          <a:xfrm>
            <a:off x="1151825" y="4605761"/>
            <a:ext cx="4925140" cy="2824182"/>
          </a:xfrm>
          <a:custGeom>
            <a:avLst/>
            <a:gdLst>
              <a:gd name="T0" fmla="*/ 1362 w 1362"/>
              <a:gd name="T1" fmla="*/ 0 h 781"/>
              <a:gd name="T2" fmla="*/ 0 w 1362"/>
              <a:gd name="T3" fmla="*/ 0 h 781"/>
              <a:gd name="T4" fmla="*/ 0 w 1362"/>
              <a:gd name="T5" fmla="*/ 781 h 7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62" h="781">
                <a:moveTo>
                  <a:pt x="1362" y="0"/>
                </a:moveTo>
                <a:lnTo>
                  <a:pt x="0" y="0"/>
                </a:lnTo>
                <a:lnTo>
                  <a:pt x="0" y="781"/>
                </a:lnTo>
              </a:path>
            </a:pathLst>
          </a:custGeom>
          <a:noFill/>
          <a:ln w="6350">
            <a:solidFill>
              <a:srgbClr val="12326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7" name="Freeform 8">
            <a:extLst>
              <a:ext uri="{FF2B5EF4-FFF2-40B4-BE49-F238E27FC236}">
                <a16:creationId xmlns:a16="http://schemas.microsoft.com/office/drawing/2014/main" id="{0456DFDF-0C51-44B0-948E-609631E54C56}"/>
              </a:ext>
            </a:extLst>
          </p:cNvPr>
          <p:cNvSpPr>
            <a:spLocks/>
          </p:cNvSpPr>
          <p:nvPr/>
        </p:nvSpPr>
        <p:spPr bwMode="auto">
          <a:xfrm>
            <a:off x="5975714" y="4511742"/>
            <a:ext cx="101251" cy="188038"/>
          </a:xfrm>
          <a:custGeom>
            <a:avLst/>
            <a:gdLst>
              <a:gd name="T0" fmla="*/ 0 w 28"/>
              <a:gd name="T1" fmla="*/ 52 h 52"/>
              <a:gd name="T2" fmla="*/ 28 w 28"/>
              <a:gd name="T3" fmla="*/ 26 h 52"/>
              <a:gd name="T4" fmla="*/ 0 w 28"/>
              <a:gd name="T5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52">
                <a:moveTo>
                  <a:pt x="0" y="52"/>
                </a:moveTo>
                <a:lnTo>
                  <a:pt x="28" y="26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12326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8" name="Freeform 9">
            <a:extLst>
              <a:ext uri="{FF2B5EF4-FFF2-40B4-BE49-F238E27FC236}">
                <a16:creationId xmlns:a16="http://schemas.microsoft.com/office/drawing/2014/main" id="{B33A9DB2-8D6B-4B78-B3DF-88CF08250FB1}"/>
              </a:ext>
            </a:extLst>
          </p:cNvPr>
          <p:cNvSpPr>
            <a:spLocks/>
          </p:cNvSpPr>
          <p:nvPr/>
        </p:nvSpPr>
        <p:spPr bwMode="auto">
          <a:xfrm>
            <a:off x="1108432" y="9925058"/>
            <a:ext cx="13144557" cy="2426410"/>
          </a:xfrm>
          <a:custGeom>
            <a:avLst/>
            <a:gdLst>
              <a:gd name="T0" fmla="*/ 3635 w 3635"/>
              <a:gd name="T1" fmla="*/ 130 h 671"/>
              <a:gd name="T2" fmla="*/ 3635 w 3635"/>
              <a:gd name="T3" fmla="*/ 671 h 671"/>
              <a:gd name="T4" fmla="*/ 0 w 3635"/>
              <a:gd name="T5" fmla="*/ 671 h 671"/>
              <a:gd name="T6" fmla="*/ 0 w 3635"/>
              <a:gd name="T7" fmla="*/ 0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35" h="671">
                <a:moveTo>
                  <a:pt x="3635" y="130"/>
                </a:moveTo>
                <a:lnTo>
                  <a:pt x="3635" y="671"/>
                </a:lnTo>
                <a:lnTo>
                  <a:pt x="0" y="671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12326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9" name="Freeform 10">
            <a:extLst>
              <a:ext uri="{FF2B5EF4-FFF2-40B4-BE49-F238E27FC236}">
                <a16:creationId xmlns:a16="http://schemas.microsoft.com/office/drawing/2014/main" id="{B23420C5-18D1-4DD0-9B1C-04840BD0075E}"/>
              </a:ext>
            </a:extLst>
          </p:cNvPr>
          <p:cNvSpPr>
            <a:spLocks/>
          </p:cNvSpPr>
          <p:nvPr/>
        </p:nvSpPr>
        <p:spPr bwMode="auto">
          <a:xfrm>
            <a:off x="1014413" y="9925058"/>
            <a:ext cx="188038" cy="101251"/>
          </a:xfrm>
          <a:custGeom>
            <a:avLst/>
            <a:gdLst>
              <a:gd name="T0" fmla="*/ 0 w 52"/>
              <a:gd name="T1" fmla="*/ 28 h 28"/>
              <a:gd name="T2" fmla="*/ 26 w 52"/>
              <a:gd name="T3" fmla="*/ 0 h 28"/>
              <a:gd name="T4" fmla="*/ 52 w 52"/>
              <a:gd name="T5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" h="28">
                <a:moveTo>
                  <a:pt x="0" y="28"/>
                </a:moveTo>
                <a:lnTo>
                  <a:pt x="26" y="0"/>
                </a:lnTo>
                <a:lnTo>
                  <a:pt x="52" y="28"/>
                </a:lnTo>
              </a:path>
            </a:pathLst>
          </a:custGeom>
          <a:noFill/>
          <a:ln w="6350">
            <a:solidFill>
              <a:srgbClr val="12326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75EFC1A1-A7E9-474A-9F0E-7A2316B8D0AD}"/>
              </a:ext>
            </a:extLst>
          </p:cNvPr>
          <p:cNvSpPr/>
          <p:nvPr/>
        </p:nvSpPr>
        <p:spPr>
          <a:xfrm>
            <a:off x="5487918" y="8533447"/>
            <a:ext cx="4312920" cy="33842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0" rtlCol="0" anchor="b" anchorCtr="0"/>
          <a:lstStyle/>
          <a:p>
            <a:pPr algn="ctr"/>
            <a:r>
              <a:rPr lang="de-DE" sz="2400" b="1" dirty="0"/>
              <a:t>Trainingskonzepte</a:t>
            </a: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A1176837-FF5F-4A8B-BDF6-D90C27B04A2B}"/>
              </a:ext>
            </a:extLst>
          </p:cNvPr>
          <p:cNvSpPr>
            <a:spLocks/>
          </p:cNvSpPr>
          <p:nvPr/>
        </p:nvSpPr>
        <p:spPr bwMode="auto">
          <a:xfrm>
            <a:off x="9313384" y="4641922"/>
            <a:ext cx="4932372" cy="2238372"/>
          </a:xfrm>
          <a:custGeom>
            <a:avLst/>
            <a:gdLst>
              <a:gd name="T0" fmla="*/ 0 w 1364"/>
              <a:gd name="T1" fmla="*/ 0 h 619"/>
              <a:gd name="T2" fmla="*/ 1364 w 1364"/>
              <a:gd name="T3" fmla="*/ 0 h 619"/>
              <a:gd name="T4" fmla="*/ 1364 w 1364"/>
              <a:gd name="T5" fmla="*/ 619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64" h="619">
                <a:moveTo>
                  <a:pt x="0" y="0"/>
                </a:moveTo>
                <a:lnTo>
                  <a:pt x="1364" y="0"/>
                </a:lnTo>
                <a:lnTo>
                  <a:pt x="1364" y="619"/>
                </a:lnTo>
              </a:path>
            </a:pathLst>
          </a:custGeom>
          <a:noFill/>
          <a:ln w="6350">
            <a:solidFill>
              <a:srgbClr val="12326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2636B7AF-BDCF-4463-B21F-8F9606960A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055" y="8835803"/>
            <a:ext cx="2347087" cy="2347087"/>
          </a:xfrm>
          <a:prstGeom prst="rect">
            <a:avLst/>
          </a:prstGeom>
        </p:spPr>
      </p:pic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CA466FBA-BCD5-45E2-AB28-1C55F901385B}"/>
              </a:ext>
            </a:extLst>
          </p:cNvPr>
          <p:cNvGrpSpPr/>
          <p:nvPr/>
        </p:nvGrpSpPr>
        <p:grpSpPr>
          <a:xfrm>
            <a:off x="10870355" y="9267297"/>
            <a:ext cx="1449387" cy="1116013"/>
            <a:chOff x="10882313" y="9301163"/>
            <a:chExt cx="1449387" cy="1116013"/>
          </a:xfrm>
        </p:grpSpPr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448A77C7-3614-4285-940D-8A62BB699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7275" y="9301163"/>
              <a:ext cx="1114425" cy="1116013"/>
            </a:xfrm>
            <a:custGeom>
              <a:avLst/>
              <a:gdLst>
                <a:gd name="T0" fmla="*/ 532 w 702"/>
                <a:gd name="T1" fmla="*/ 0 h 703"/>
                <a:gd name="T2" fmla="*/ 0 w 702"/>
                <a:gd name="T3" fmla="*/ 533 h 703"/>
                <a:gd name="T4" fmla="*/ 174 w 702"/>
                <a:gd name="T5" fmla="*/ 703 h 703"/>
                <a:gd name="T6" fmla="*/ 702 w 702"/>
                <a:gd name="T7" fmla="*/ 175 h 703"/>
                <a:gd name="T8" fmla="*/ 532 w 702"/>
                <a:gd name="T9" fmla="*/ 0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2" h="703">
                  <a:moveTo>
                    <a:pt x="532" y="0"/>
                  </a:moveTo>
                  <a:lnTo>
                    <a:pt x="0" y="533"/>
                  </a:lnTo>
                  <a:lnTo>
                    <a:pt x="174" y="703"/>
                  </a:lnTo>
                  <a:lnTo>
                    <a:pt x="702" y="175"/>
                  </a:lnTo>
                  <a:lnTo>
                    <a:pt x="532" y="0"/>
                  </a:lnTo>
                  <a:close/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1941A0E7-FF3C-4143-A140-6DEC0D615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2313" y="9528175"/>
              <a:ext cx="546100" cy="546100"/>
            </a:xfrm>
            <a:custGeom>
              <a:avLst/>
              <a:gdLst>
                <a:gd name="T0" fmla="*/ 174 w 344"/>
                <a:gd name="T1" fmla="*/ 0 h 344"/>
                <a:gd name="T2" fmla="*/ 0 w 344"/>
                <a:gd name="T3" fmla="*/ 174 h 344"/>
                <a:gd name="T4" fmla="*/ 174 w 344"/>
                <a:gd name="T5" fmla="*/ 344 h 344"/>
                <a:gd name="T6" fmla="*/ 344 w 344"/>
                <a:gd name="T7" fmla="*/ 174 h 344"/>
                <a:gd name="T8" fmla="*/ 174 w 344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4" h="344">
                  <a:moveTo>
                    <a:pt x="174" y="0"/>
                  </a:moveTo>
                  <a:lnTo>
                    <a:pt x="0" y="174"/>
                  </a:lnTo>
                  <a:lnTo>
                    <a:pt x="174" y="344"/>
                  </a:lnTo>
                  <a:lnTo>
                    <a:pt x="344" y="174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22225">
              <a:solidFill>
                <a:srgbClr val="83D0F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pic>
        <p:nvPicPr>
          <p:cNvPr id="49" name="Grafik 48">
            <a:extLst>
              <a:ext uri="{FF2B5EF4-FFF2-40B4-BE49-F238E27FC236}">
                <a16:creationId xmlns:a16="http://schemas.microsoft.com/office/drawing/2014/main" id="{D5542A23-C912-4B9A-A404-2883571EAC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275" y="8698916"/>
            <a:ext cx="2294888" cy="2294888"/>
          </a:xfrm>
          <a:prstGeom prst="rect">
            <a:avLst/>
          </a:prstGeom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6074C56A-B452-4AFF-924A-93F499B0D4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6384" y="5432285"/>
            <a:ext cx="2195662" cy="2195662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F1154478-0840-47CB-A524-3F202540822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1724" y="5479461"/>
            <a:ext cx="1872000" cy="1872000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931156BF-6241-454B-AB89-AD6465DE167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0103" y="5620101"/>
            <a:ext cx="1638456" cy="164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56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6BBFF31A-1A87-4DEE-86DC-21FE77E4C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412" y="6291263"/>
            <a:ext cx="15154276" cy="6091237"/>
          </a:xfrm>
        </p:spPr>
        <p:txBody>
          <a:bodyPr/>
          <a:lstStyle/>
          <a:p>
            <a:pPr lvl="1"/>
            <a:r>
              <a:rPr lang="de-DE" dirty="0"/>
              <a:t>Diese Präsentation unterstützt Sie dabei, intern über Ihr Vorhaben einer strategischen Personalplanung zu informieren.</a:t>
            </a:r>
            <a:br>
              <a:rPr lang="de-DE" dirty="0"/>
            </a:br>
            <a:endParaRPr lang="de-DE" dirty="0"/>
          </a:p>
          <a:p>
            <a:pPr lvl="1"/>
            <a:r>
              <a:rPr lang="de-DE" dirty="0"/>
              <a:t>Sie bietet einen einfachen und schnellen Einstieg in das Thema und stellt Ihnen den Prozess, die guten Gründe für die langfristige Planung sowie den Mehrwert vor.</a:t>
            </a:r>
            <a:br>
              <a:rPr lang="de-DE" dirty="0"/>
            </a:br>
            <a:endParaRPr lang="de-DE" dirty="0"/>
          </a:p>
          <a:p>
            <a:pPr lvl="1"/>
            <a:r>
              <a:rPr lang="de-DE" dirty="0"/>
              <a:t>Die Möglichkeit, neue Folien einzufügen, gibt Ihnen die Freiheit, diese Vorlage auf Ihre Verwaltung bzw. Organisation anzupassen.</a:t>
            </a:r>
          </a:p>
          <a:p>
            <a:pPr lvl="1"/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D6C1F64-9C58-4232-BA13-22413E2D9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688" y="1395413"/>
            <a:ext cx="16535816" cy="2736000"/>
          </a:xfrm>
        </p:spPr>
        <p:txBody>
          <a:bodyPr/>
          <a:lstStyle/>
          <a:p>
            <a:r>
              <a:rPr lang="de-DE" dirty="0"/>
              <a:t>Wie unterstützt Sie diese Präsentation?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FDD846C-76B1-4135-AF3E-E81BD3A16E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2680000" y="-1"/>
            <a:ext cx="684825" cy="1081093"/>
          </a:xfrm>
        </p:spPr>
        <p:txBody>
          <a:bodyPr/>
          <a:lstStyle/>
          <a:p>
            <a:fld id="{45AE314E-4188-4ABD-A5B6-86FE35594385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FA8981-F6E7-4AC3-8A3B-F48624893C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14413" y="-1"/>
            <a:ext cx="21665587" cy="1081094"/>
          </a:xfrm>
        </p:spPr>
        <p:txBody>
          <a:bodyPr/>
          <a:lstStyle/>
          <a:p>
            <a:r>
              <a:rPr lang="de-DE"/>
              <a:t>Optionaler Kapitelname</a:t>
            </a:r>
            <a:endParaRPr lang="de-DE" dirty="0"/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7AEA2A54-3E83-4F60-A565-BD456FE852E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0491450" y="7300913"/>
            <a:ext cx="2851150" cy="3571875"/>
            <a:chOff x="12908" y="4599"/>
            <a:chExt cx="1796" cy="2250"/>
          </a:xfrm>
          <a:solidFill>
            <a:schemeClr val="tx1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80ECB1D3-2DCF-42EA-8D14-442871397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60" y="4599"/>
              <a:ext cx="403" cy="403"/>
            </a:xfrm>
            <a:custGeom>
              <a:avLst/>
              <a:gdLst>
                <a:gd name="T0" fmla="*/ 424 w 806"/>
                <a:gd name="T1" fmla="*/ 806 h 806"/>
                <a:gd name="T2" fmla="*/ 485 w 806"/>
                <a:gd name="T3" fmla="*/ 797 h 806"/>
                <a:gd name="T4" fmla="*/ 543 w 806"/>
                <a:gd name="T5" fmla="*/ 782 h 806"/>
                <a:gd name="T6" fmla="*/ 595 w 806"/>
                <a:gd name="T7" fmla="*/ 758 h 806"/>
                <a:gd name="T8" fmla="*/ 645 w 806"/>
                <a:gd name="T9" fmla="*/ 725 h 806"/>
                <a:gd name="T10" fmla="*/ 689 w 806"/>
                <a:gd name="T11" fmla="*/ 688 h 806"/>
                <a:gd name="T12" fmla="*/ 727 w 806"/>
                <a:gd name="T13" fmla="*/ 644 h 806"/>
                <a:gd name="T14" fmla="*/ 758 w 806"/>
                <a:gd name="T15" fmla="*/ 595 h 806"/>
                <a:gd name="T16" fmla="*/ 782 w 806"/>
                <a:gd name="T17" fmla="*/ 541 h 806"/>
                <a:gd name="T18" fmla="*/ 799 w 806"/>
                <a:gd name="T19" fmla="*/ 484 h 806"/>
                <a:gd name="T20" fmla="*/ 806 w 806"/>
                <a:gd name="T21" fmla="*/ 423 h 806"/>
                <a:gd name="T22" fmla="*/ 806 w 806"/>
                <a:gd name="T23" fmla="*/ 382 h 806"/>
                <a:gd name="T24" fmla="*/ 799 w 806"/>
                <a:gd name="T25" fmla="*/ 321 h 806"/>
                <a:gd name="T26" fmla="*/ 782 w 806"/>
                <a:gd name="T27" fmla="*/ 263 h 806"/>
                <a:gd name="T28" fmla="*/ 758 w 806"/>
                <a:gd name="T29" fmla="*/ 211 h 806"/>
                <a:gd name="T30" fmla="*/ 727 w 806"/>
                <a:gd name="T31" fmla="*/ 161 h 806"/>
                <a:gd name="T32" fmla="*/ 689 w 806"/>
                <a:gd name="T33" fmla="*/ 118 h 806"/>
                <a:gd name="T34" fmla="*/ 645 w 806"/>
                <a:gd name="T35" fmla="*/ 79 h 806"/>
                <a:gd name="T36" fmla="*/ 595 w 806"/>
                <a:gd name="T37" fmla="*/ 48 h 806"/>
                <a:gd name="T38" fmla="*/ 543 w 806"/>
                <a:gd name="T39" fmla="*/ 24 h 806"/>
                <a:gd name="T40" fmla="*/ 485 w 806"/>
                <a:gd name="T41" fmla="*/ 7 h 806"/>
                <a:gd name="T42" fmla="*/ 424 w 806"/>
                <a:gd name="T43" fmla="*/ 0 h 806"/>
                <a:gd name="T44" fmla="*/ 383 w 806"/>
                <a:gd name="T45" fmla="*/ 0 h 806"/>
                <a:gd name="T46" fmla="*/ 322 w 806"/>
                <a:gd name="T47" fmla="*/ 7 h 806"/>
                <a:gd name="T48" fmla="*/ 265 w 806"/>
                <a:gd name="T49" fmla="*/ 24 h 806"/>
                <a:gd name="T50" fmla="*/ 211 w 806"/>
                <a:gd name="T51" fmla="*/ 48 h 806"/>
                <a:gd name="T52" fmla="*/ 162 w 806"/>
                <a:gd name="T53" fmla="*/ 79 h 806"/>
                <a:gd name="T54" fmla="*/ 118 w 806"/>
                <a:gd name="T55" fmla="*/ 118 h 806"/>
                <a:gd name="T56" fmla="*/ 81 w 806"/>
                <a:gd name="T57" fmla="*/ 161 h 806"/>
                <a:gd name="T58" fmla="*/ 48 w 806"/>
                <a:gd name="T59" fmla="*/ 211 h 806"/>
                <a:gd name="T60" fmla="*/ 24 w 806"/>
                <a:gd name="T61" fmla="*/ 263 h 806"/>
                <a:gd name="T62" fmla="*/ 8 w 806"/>
                <a:gd name="T63" fmla="*/ 321 h 806"/>
                <a:gd name="T64" fmla="*/ 0 w 806"/>
                <a:gd name="T65" fmla="*/ 382 h 806"/>
                <a:gd name="T66" fmla="*/ 0 w 806"/>
                <a:gd name="T67" fmla="*/ 423 h 806"/>
                <a:gd name="T68" fmla="*/ 8 w 806"/>
                <a:gd name="T69" fmla="*/ 484 h 806"/>
                <a:gd name="T70" fmla="*/ 24 w 806"/>
                <a:gd name="T71" fmla="*/ 541 h 806"/>
                <a:gd name="T72" fmla="*/ 48 w 806"/>
                <a:gd name="T73" fmla="*/ 595 h 806"/>
                <a:gd name="T74" fmla="*/ 81 w 806"/>
                <a:gd name="T75" fmla="*/ 644 h 806"/>
                <a:gd name="T76" fmla="*/ 118 w 806"/>
                <a:gd name="T77" fmla="*/ 688 h 806"/>
                <a:gd name="T78" fmla="*/ 162 w 806"/>
                <a:gd name="T79" fmla="*/ 725 h 806"/>
                <a:gd name="T80" fmla="*/ 211 w 806"/>
                <a:gd name="T81" fmla="*/ 758 h 806"/>
                <a:gd name="T82" fmla="*/ 265 w 806"/>
                <a:gd name="T83" fmla="*/ 782 h 806"/>
                <a:gd name="T84" fmla="*/ 322 w 806"/>
                <a:gd name="T85" fmla="*/ 797 h 806"/>
                <a:gd name="T86" fmla="*/ 383 w 806"/>
                <a:gd name="T8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6" h="806">
                  <a:moveTo>
                    <a:pt x="404" y="806"/>
                  </a:moveTo>
                  <a:lnTo>
                    <a:pt x="404" y="806"/>
                  </a:lnTo>
                  <a:lnTo>
                    <a:pt x="424" y="806"/>
                  </a:lnTo>
                  <a:lnTo>
                    <a:pt x="445" y="804"/>
                  </a:lnTo>
                  <a:lnTo>
                    <a:pt x="465" y="801"/>
                  </a:lnTo>
                  <a:lnTo>
                    <a:pt x="485" y="797"/>
                  </a:lnTo>
                  <a:lnTo>
                    <a:pt x="504" y="793"/>
                  </a:lnTo>
                  <a:lnTo>
                    <a:pt x="523" y="787"/>
                  </a:lnTo>
                  <a:lnTo>
                    <a:pt x="543" y="782"/>
                  </a:lnTo>
                  <a:lnTo>
                    <a:pt x="560" y="775"/>
                  </a:lnTo>
                  <a:lnTo>
                    <a:pt x="578" y="766"/>
                  </a:lnTo>
                  <a:lnTo>
                    <a:pt x="595" y="758"/>
                  </a:lnTo>
                  <a:lnTo>
                    <a:pt x="612" y="748"/>
                  </a:lnTo>
                  <a:lnTo>
                    <a:pt x="629" y="736"/>
                  </a:lnTo>
                  <a:lnTo>
                    <a:pt x="645" y="725"/>
                  </a:lnTo>
                  <a:lnTo>
                    <a:pt x="660" y="714"/>
                  </a:lnTo>
                  <a:lnTo>
                    <a:pt x="674" y="701"/>
                  </a:lnTo>
                  <a:lnTo>
                    <a:pt x="689" y="688"/>
                  </a:lnTo>
                  <a:lnTo>
                    <a:pt x="701" y="674"/>
                  </a:lnTo>
                  <a:lnTo>
                    <a:pt x="714" y="658"/>
                  </a:lnTo>
                  <a:lnTo>
                    <a:pt x="727" y="644"/>
                  </a:lnTo>
                  <a:lnTo>
                    <a:pt x="738" y="629"/>
                  </a:lnTo>
                  <a:lnTo>
                    <a:pt x="748" y="612"/>
                  </a:lnTo>
                  <a:lnTo>
                    <a:pt x="758" y="595"/>
                  </a:lnTo>
                  <a:lnTo>
                    <a:pt x="767" y="578"/>
                  </a:lnTo>
                  <a:lnTo>
                    <a:pt x="775" y="559"/>
                  </a:lnTo>
                  <a:lnTo>
                    <a:pt x="782" y="541"/>
                  </a:lnTo>
                  <a:lnTo>
                    <a:pt x="789" y="522"/>
                  </a:lnTo>
                  <a:lnTo>
                    <a:pt x="793" y="503"/>
                  </a:lnTo>
                  <a:lnTo>
                    <a:pt x="799" y="484"/>
                  </a:lnTo>
                  <a:lnTo>
                    <a:pt x="802" y="464"/>
                  </a:lnTo>
                  <a:lnTo>
                    <a:pt x="805" y="443"/>
                  </a:lnTo>
                  <a:lnTo>
                    <a:pt x="806" y="423"/>
                  </a:lnTo>
                  <a:lnTo>
                    <a:pt x="806" y="402"/>
                  </a:lnTo>
                  <a:lnTo>
                    <a:pt x="806" y="402"/>
                  </a:lnTo>
                  <a:lnTo>
                    <a:pt x="806" y="382"/>
                  </a:lnTo>
                  <a:lnTo>
                    <a:pt x="805" y="361"/>
                  </a:lnTo>
                  <a:lnTo>
                    <a:pt x="802" y="341"/>
                  </a:lnTo>
                  <a:lnTo>
                    <a:pt x="799" y="321"/>
                  </a:lnTo>
                  <a:lnTo>
                    <a:pt x="793" y="302"/>
                  </a:lnTo>
                  <a:lnTo>
                    <a:pt x="789" y="283"/>
                  </a:lnTo>
                  <a:lnTo>
                    <a:pt x="782" y="263"/>
                  </a:lnTo>
                  <a:lnTo>
                    <a:pt x="775" y="246"/>
                  </a:lnTo>
                  <a:lnTo>
                    <a:pt x="767" y="228"/>
                  </a:lnTo>
                  <a:lnTo>
                    <a:pt x="758" y="211"/>
                  </a:lnTo>
                  <a:lnTo>
                    <a:pt x="748" y="194"/>
                  </a:lnTo>
                  <a:lnTo>
                    <a:pt x="738" y="177"/>
                  </a:lnTo>
                  <a:lnTo>
                    <a:pt x="727" y="161"/>
                  </a:lnTo>
                  <a:lnTo>
                    <a:pt x="714" y="146"/>
                  </a:lnTo>
                  <a:lnTo>
                    <a:pt x="701" y="132"/>
                  </a:lnTo>
                  <a:lnTo>
                    <a:pt x="689" y="118"/>
                  </a:lnTo>
                  <a:lnTo>
                    <a:pt x="674" y="105"/>
                  </a:lnTo>
                  <a:lnTo>
                    <a:pt x="660" y="92"/>
                  </a:lnTo>
                  <a:lnTo>
                    <a:pt x="645" y="79"/>
                  </a:lnTo>
                  <a:lnTo>
                    <a:pt x="629" y="68"/>
                  </a:lnTo>
                  <a:lnTo>
                    <a:pt x="612" y="58"/>
                  </a:lnTo>
                  <a:lnTo>
                    <a:pt x="595" y="48"/>
                  </a:lnTo>
                  <a:lnTo>
                    <a:pt x="578" y="40"/>
                  </a:lnTo>
                  <a:lnTo>
                    <a:pt x="560" y="31"/>
                  </a:lnTo>
                  <a:lnTo>
                    <a:pt x="543" y="24"/>
                  </a:lnTo>
                  <a:lnTo>
                    <a:pt x="523" y="17"/>
                  </a:lnTo>
                  <a:lnTo>
                    <a:pt x="504" y="13"/>
                  </a:lnTo>
                  <a:lnTo>
                    <a:pt x="485" y="7"/>
                  </a:lnTo>
                  <a:lnTo>
                    <a:pt x="465" y="4"/>
                  </a:lnTo>
                  <a:lnTo>
                    <a:pt x="445" y="1"/>
                  </a:lnTo>
                  <a:lnTo>
                    <a:pt x="424" y="0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383" y="0"/>
                  </a:lnTo>
                  <a:lnTo>
                    <a:pt x="363" y="1"/>
                  </a:lnTo>
                  <a:lnTo>
                    <a:pt x="341" y="4"/>
                  </a:lnTo>
                  <a:lnTo>
                    <a:pt x="322" y="7"/>
                  </a:lnTo>
                  <a:lnTo>
                    <a:pt x="303" y="13"/>
                  </a:lnTo>
                  <a:lnTo>
                    <a:pt x="283" y="17"/>
                  </a:lnTo>
                  <a:lnTo>
                    <a:pt x="265" y="24"/>
                  </a:lnTo>
                  <a:lnTo>
                    <a:pt x="247" y="31"/>
                  </a:lnTo>
                  <a:lnTo>
                    <a:pt x="228" y="40"/>
                  </a:lnTo>
                  <a:lnTo>
                    <a:pt x="211" y="48"/>
                  </a:lnTo>
                  <a:lnTo>
                    <a:pt x="194" y="58"/>
                  </a:lnTo>
                  <a:lnTo>
                    <a:pt x="177" y="68"/>
                  </a:lnTo>
                  <a:lnTo>
                    <a:pt x="162" y="79"/>
                  </a:lnTo>
                  <a:lnTo>
                    <a:pt x="147" y="92"/>
                  </a:lnTo>
                  <a:lnTo>
                    <a:pt x="132" y="105"/>
                  </a:lnTo>
                  <a:lnTo>
                    <a:pt x="118" y="118"/>
                  </a:lnTo>
                  <a:lnTo>
                    <a:pt x="105" y="132"/>
                  </a:lnTo>
                  <a:lnTo>
                    <a:pt x="92" y="146"/>
                  </a:lnTo>
                  <a:lnTo>
                    <a:pt x="81" y="161"/>
                  </a:lnTo>
                  <a:lnTo>
                    <a:pt x="69" y="177"/>
                  </a:lnTo>
                  <a:lnTo>
                    <a:pt x="58" y="194"/>
                  </a:lnTo>
                  <a:lnTo>
                    <a:pt x="48" y="211"/>
                  </a:lnTo>
                  <a:lnTo>
                    <a:pt x="40" y="228"/>
                  </a:lnTo>
                  <a:lnTo>
                    <a:pt x="31" y="246"/>
                  </a:lnTo>
                  <a:lnTo>
                    <a:pt x="24" y="263"/>
                  </a:lnTo>
                  <a:lnTo>
                    <a:pt x="18" y="283"/>
                  </a:lnTo>
                  <a:lnTo>
                    <a:pt x="13" y="302"/>
                  </a:lnTo>
                  <a:lnTo>
                    <a:pt x="8" y="321"/>
                  </a:lnTo>
                  <a:lnTo>
                    <a:pt x="4" y="341"/>
                  </a:lnTo>
                  <a:lnTo>
                    <a:pt x="1" y="361"/>
                  </a:lnTo>
                  <a:lnTo>
                    <a:pt x="0" y="382"/>
                  </a:lnTo>
                  <a:lnTo>
                    <a:pt x="0" y="402"/>
                  </a:lnTo>
                  <a:lnTo>
                    <a:pt x="0" y="402"/>
                  </a:lnTo>
                  <a:lnTo>
                    <a:pt x="0" y="423"/>
                  </a:lnTo>
                  <a:lnTo>
                    <a:pt x="1" y="443"/>
                  </a:lnTo>
                  <a:lnTo>
                    <a:pt x="4" y="464"/>
                  </a:lnTo>
                  <a:lnTo>
                    <a:pt x="8" y="484"/>
                  </a:lnTo>
                  <a:lnTo>
                    <a:pt x="13" y="503"/>
                  </a:lnTo>
                  <a:lnTo>
                    <a:pt x="18" y="522"/>
                  </a:lnTo>
                  <a:lnTo>
                    <a:pt x="24" y="541"/>
                  </a:lnTo>
                  <a:lnTo>
                    <a:pt x="31" y="559"/>
                  </a:lnTo>
                  <a:lnTo>
                    <a:pt x="40" y="578"/>
                  </a:lnTo>
                  <a:lnTo>
                    <a:pt x="48" y="595"/>
                  </a:lnTo>
                  <a:lnTo>
                    <a:pt x="58" y="612"/>
                  </a:lnTo>
                  <a:lnTo>
                    <a:pt x="69" y="629"/>
                  </a:lnTo>
                  <a:lnTo>
                    <a:pt x="81" y="644"/>
                  </a:lnTo>
                  <a:lnTo>
                    <a:pt x="92" y="658"/>
                  </a:lnTo>
                  <a:lnTo>
                    <a:pt x="105" y="674"/>
                  </a:lnTo>
                  <a:lnTo>
                    <a:pt x="118" y="688"/>
                  </a:lnTo>
                  <a:lnTo>
                    <a:pt x="132" y="701"/>
                  </a:lnTo>
                  <a:lnTo>
                    <a:pt x="147" y="714"/>
                  </a:lnTo>
                  <a:lnTo>
                    <a:pt x="162" y="725"/>
                  </a:lnTo>
                  <a:lnTo>
                    <a:pt x="177" y="736"/>
                  </a:lnTo>
                  <a:lnTo>
                    <a:pt x="194" y="748"/>
                  </a:lnTo>
                  <a:lnTo>
                    <a:pt x="211" y="758"/>
                  </a:lnTo>
                  <a:lnTo>
                    <a:pt x="228" y="766"/>
                  </a:lnTo>
                  <a:lnTo>
                    <a:pt x="247" y="775"/>
                  </a:lnTo>
                  <a:lnTo>
                    <a:pt x="265" y="782"/>
                  </a:lnTo>
                  <a:lnTo>
                    <a:pt x="283" y="787"/>
                  </a:lnTo>
                  <a:lnTo>
                    <a:pt x="303" y="793"/>
                  </a:lnTo>
                  <a:lnTo>
                    <a:pt x="322" y="797"/>
                  </a:lnTo>
                  <a:lnTo>
                    <a:pt x="341" y="801"/>
                  </a:lnTo>
                  <a:lnTo>
                    <a:pt x="363" y="804"/>
                  </a:lnTo>
                  <a:lnTo>
                    <a:pt x="383" y="806"/>
                  </a:lnTo>
                  <a:lnTo>
                    <a:pt x="404" y="806"/>
                  </a:lnTo>
                  <a:lnTo>
                    <a:pt x="404" y="8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AFDABA24-EB7B-4752-AF6C-5F9A4412EC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908" y="4896"/>
              <a:ext cx="1796" cy="1953"/>
            </a:xfrm>
            <a:custGeom>
              <a:avLst/>
              <a:gdLst>
                <a:gd name="T0" fmla="*/ 3238 w 3592"/>
                <a:gd name="T1" fmla="*/ 613 h 3905"/>
                <a:gd name="T2" fmla="*/ 3044 w 3592"/>
                <a:gd name="T3" fmla="*/ 413 h 3905"/>
                <a:gd name="T4" fmla="*/ 2902 w 3592"/>
                <a:gd name="T5" fmla="*/ 328 h 3905"/>
                <a:gd name="T6" fmla="*/ 2743 w 3592"/>
                <a:gd name="T7" fmla="*/ 294 h 3905"/>
                <a:gd name="T8" fmla="*/ 2613 w 3592"/>
                <a:gd name="T9" fmla="*/ 311 h 3905"/>
                <a:gd name="T10" fmla="*/ 2474 w 3592"/>
                <a:gd name="T11" fmla="*/ 366 h 3905"/>
                <a:gd name="T12" fmla="*/ 2270 w 3592"/>
                <a:gd name="T13" fmla="*/ 524 h 3905"/>
                <a:gd name="T14" fmla="*/ 2091 w 3592"/>
                <a:gd name="T15" fmla="*/ 720 h 3905"/>
                <a:gd name="T16" fmla="*/ 1887 w 3592"/>
                <a:gd name="T17" fmla="*/ 900 h 3905"/>
                <a:gd name="T18" fmla="*/ 1758 w 3592"/>
                <a:gd name="T19" fmla="*/ 937 h 3905"/>
                <a:gd name="T20" fmla="*/ 1610 w 3592"/>
                <a:gd name="T21" fmla="*/ 899 h 3905"/>
                <a:gd name="T22" fmla="*/ 1366 w 3592"/>
                <a:gd name="T23" fmla="*/ 737 h 3905"/>
                <a:gd name="T24" fmla="*/ 1212 w 3592"/>
                <a:gd name="T25" fmla="*/ 643 h 3905"/>
                <a:gd name="T26" fmla="*/ 1141 w 3592"/>
                <a:gd name="T27" fmla="*/ 635 h 3905"/>
                <a:gd name="T28" fmla="*/ 1061 w 3592"/>
                <a:gd name="T29" fmla="*/ 671 h 3905"/>
                <a:gd name="T30" fmla="*/ 64 w 3592"/>
                <a:gd name="T31" fmla="*/ 5 h 3905"/>
                <a:gd name="T32" fmla="*/ 13 w 3592"/>
                <a:gd name="T33" fmla="*/ 15 h 3905"/>
                <a:gd name="T34" fmla="*/ 0 w 3592"/>
                <a:gd name="T35" fmla="*/ 45 h 3905"/>
                <a:gd name="T36" fmla="*/ 147 w 3592"/>
                <a:gd name="T37" fmla="*/ 165 h 3905"/>
                <a:gd name="T38" fmla="*/ 1006 w 3592"/>
                <a:gd name="T39" fmla="*/ 812 h 3905"/>
                <a:gd name="T40" fmla="*/ 1019 w 3592"/>
                <a:gd name="T41" fmla="*/ 880 h 3905"/>
                <a:gd name="T42" fmla="*/ 1088 w 3592"/>
                <a:gd name="T43" fmla="*/ 961 h 3905"/>
                <a:gd name="T44" fmla="*/ 1716 w 3592"/>
                <a:gd name="T45" fmla="*/ 1336 h 3905"/>
                <a:gd name="T46" fmla="*/ 1846 w 3592"/>
                <a:gd name="T47" fmla="*/ 1352 h 3905"/>
                <a:gd name="T48" fmla="*/ 2031 w 3592"/>
                <a:gd name="T49" fmla="*/ 1328 h 3905"/>
                <a:gd name="T50" fmla="*/ 2096 w 3592"/>
                <a:gd name="T51" fmla="*/ 1324 h 3905"/>
                <a:gd name="T52" fmla="*/ 2055 w 3592"/>
                <a:gd name="T53" fmla="*/ 1872 h 3905"/>
                <a:gd name="T54" fmla="*/ 2045 w 3592"/>
                <a:gd name="T55" fmla="*/ 2288 h 3905"/>
                <a:gd name="T56" fmla="*/ 2093 w 3592"/>
                <a:gd name="T57" fmla="*/ 3755 h 3905"/>
                <a:gd name="T58" fmla="*/ 2117 w 3592"/>
                <a:gd name="T59" fmla="*/ 3874 h 3905"/>
                <a:gd name="T60" fmla="*/ 2154 w 3592"/>
                <a:gd name="T61" fmla="*/ 3902 h 3905"/>
                <a:gd name="T62" fmla="*/ 2478 w 3592"/>
                <a:gd name="T63" fmla="*/ 3904 h 3905"/>
                <a:gd name="T64" fmla="*/ 2514 w 3592"/>
                <a:gd name="T65" fmla="*/ 3861 h 3905"/>
                <a:gd name="T66" fmla="*/ 2528 w 3592"/>
                <a:gd name="T67" fmla="*/ 3758 h 3905"/>
                <a:gd name="T68" fmla="*/ 2542 w 3592"/>
                <a:gd name="T69" fmla="*/ 2692 h 3905"/>
                <a:gd name="T70" fmla="*/ 2552 w 3592"/>
                <a:gd name="T71" fmla="*/ 2669 h 3905"/>
                <a:gd name="T72" fmla="*/ 2566 w 3592"/>
                <a:gd name="T73" fmla="*/ 2762 h 3905"/>
                <a:gd name="T74" fmla="*/ 2624 w 3592"/>
                <a:gd name="T75" fmla="*/ 3778 h 3905"/>
                <a:gd name="T76" fmla="*/ 2648 w 3592"/>
                <a:gd name="T77" fmla="*/ 3865 h 3905"/>
                <a:gd name="T78" fmla="*/ 2688 w 3592"/>
                <a:gd name="T79" fmla="*/ 3901 h 3905"/>
                <a:gd name="T80" fmla="*/ 3005 w 3592"/>
                <a:gd name="T81" fmla="*/ 3904 h 3905"/>
                <a:gd name="T82" fmla="*/ 3038 w 3592"/>
                <a:gd name="T83" fmla="*/ 3884 h 3905"/>
                <a:gd name="T84" fmla="*/ 3055 w 3592"/>
                <a:gd name="T85" fmla="*/ 3797 h 3905"/>
                <a:gd name="T86" fmla="*/ 3198 w 3592"/>
                <a:gd name="T87" fmla="*/ 2040 h 3905"/>
                <a:gd name="T88" fmla="*/ 3364 w 3592"/>
                <a:gd name="T89" fmla="*/ 1914 h 3905"/>
                <a:gd name="T90" fmla="*/ 3480 w 3592"/>
                <a:gd name="T91" fmla="*/ 1775 h 3905"/>
                <a:gd name="T92" fmla="*/ 3551 w 3592"/>
                <a:gd name="T93" fmla="*/ 1628 h 3905"/>
                <a:gd name="T94" fmla="*/ 3591 w 3592"/>
                <a:gd name="T95" fmla="*/ 1433 h 3905"/>
                <a:gd name="T96" fmla="*/ 3572 w 3592"/>
                <a:gd name="T97" fmla="*/ 1213 h 3905"/>
                <a:gd name="T98" fmla="*/ 3489 w 3592"/>
                <a:gd name="T99" fmla="*/ 991 h 3905"/>
                <a:gd name="T100" fmla="*/ 3066 w 3592"/>
                <a:gd name="T101" fmla="*/ 1777 h 3905"/>
                <a:gd name="T102" fmla="*/ 3184 w 3592"/>
                <a:gd name="T103" fmla="*/ 1091 h 3905"/>
                <a:gd name="T104" fmla="*/ 3280 w 3592"/>
                <a:gd name="T105" fmla="*/ 1192 h 3905"/>
                <a:gd name="T106" fmla="*/ 3313 w 3592"/>
                <a:gd name="T107" fmla="*/ 1290 h 3905"/>
                <a:gd name="T108" fmla="*/ 3314 w 3592"/>
                <a:gd name="T109" fmla="*/ 1413 h 3905"/>
                <a:gd name="T110" fmla="*/ 3279 w 3592"/>
                <a:gd name="T111" fmla="*/ 1562 h 3905"/>
                <a:gd name="T112" fmla="*/ 3215 w 3592"/>
                <a:gd name="T113" fmla="*/ 1665 h 3905"/>
                <a:gd name="T114" fmla="*/ 3089 w 3592"/>
                <a:gd name="T115" fmla="*/ 1767 h 3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592" h="3905">
                  <a:moveTo>
                    <a:pt x="3372" y="801"/>
                  </a:moveTo>
                  <a:lnTo>
                    <a:pt x="3372" y="801"/>
                  </a:lnTo>
                  <a:lnTo>
                    <a:pt x="3327" y="733"/>
                  </a:lnTo>
                  <a:lnTo>
                    <a:pt x="3300" y="695"/>
                  </a:lnTo>
                  <a:lnTo>
                    <a:pt x="3270" y="655"/>
                  </a:lnTo>
                  <a:lnTo>
                    <a:pt x="3238" y="613"/>
                  </a:lnTo>
                  <a:lnTo>
                    <a:pt x="3204" y="570"/>
                  </a:lnTo>
                  <a:lnTo>
                    <a:pt x="3167" y="529"/>
                  </a:lnTo>
                  <a:lnTo>
                    <a:pt x="3129" y="488"/>
                  </a:lnTo>
                  <a:lnTo>
                    <a:pt x="3086" y="449"/>
                  </a:lnTo>
                  <a:lnTo>
                    <a:pt x="3065" y="430"/>
                  </a:lnTo>
                  <a:lnTo>
                    <a:pt x="3044" y="413"/>
                  </a:lnTo>
                  <a:lnTo>
                    <a:pt x="3021" y="396"/>
                  </a:lnTo>
                  <a:lnTo>
                    <a:pt x="2998" y="381"/>
                  </a:lnTo>
                  <a:lnTo>
                    <a:pt x="2974" y="365"/>
                  </a:lnTo>
                  <a:lnTo>
                    <a:pt x="2950" y="351"/>
                  </a:lnTo>
                  <a:lnTo>
                    <a:pt x="2926" y="340"/>
                  </a:lnTo>
                  <a:lnTo>
                    <a:pt x="2902" y="328"/>
                  </a:lnTo>
                  <a:lnTo>
                    <a:pt x="2876" y="318"/>
                  </a:lnTo>
                  <a:lnTo>
                    <a:pt x="2851" y="310"/>
                  </a:lnTo>
                  <a:lnTo>
                    <a:pt x="2824" y="303"/>
                  </a:lnTo>
                  <a:lnTo>
                    <a:pt x="2797" y="298"/>
                  </a:lnTo>
                  <a:lnTo>
                    <a:pt x="2770" y="296"/>
                  </a:lnTo>
                  <a:lnTo>
                    <a:pt x="2743" y="294"/>
                  </a:lnTo>
                  <a:lnTo>
                    <a:pt x="2743" y="294"/>
                  </a:lnTo>
                  <a:lnTo>
                    <a:pt x="2716" y="296"/>
                  </a:lnTo>
                  <a:lnTo>
                    <a:pt x="2689" y="297"/>
                  </a:lnTo>
                  <a:lnTo>
                    <a:pt x="2662" y="301"/>
                  </a:lnTo>
                  <a:lnTo>
                    <a:pt x="2637" y="306"/>
                  </a:lnTo>
                  <a:lnTo>
                    <a:pt x="2613" y="311"/>
                  </a:lnTo>
                  <a:lnTo>
                    <a:pt x="2587" y="318"/>
                  </a:lnTo>
                  <a:lnTo>
                    <a:pt x="2563" y="325"/>
                  </a:lnTo>
                  <a:lnTo>
                    <a:pt x="2541" y="334"/>
                  </a:lnTo>
                  <a:lnTo>
                    <a:pt x="2518" y="344"/>
                  </a:lnTo>
                  <a:lnTo>
                    <a:pt x="2495" y="355"/>
                  </a:lnTo>
                  <a:lnTo>
                    <a:pt x="2474" y="366"/>
                  </a:lnTo>
                  <a:lnTo>
                    <a:pt x="2453" y="378"/>
                  </a:lnTo>
                  <a:lnTo>
                    <a:pt x="2412" y="403"/>
                  </a:lnTo>
                  <a:lnTo>
                    <a:pt x="2373" y="432"/>
                  </a:lnTo>
                  <a:lnTo>
                    <a:pt x="2337" y="461"/>
                  </a:lnTo>
                  <a:lnTo>
                    <a:pt x="2303" y="492"/>
                  </a:lnTo>
                  <a:lnTo>
                    <a:pt x="2270" y="524"/>
                  </a:lnTo>
                  <a:lnTo>
                    <a:pt x="2239" y="555"/>
                  </a:lnTo>
                  <a:lnTo>
                    <a:pt x="2210" y="586"/>
                  </a:lnTo>
                  <a:lnTo>
                    <a:pt x="2184" y="617"/>
                  </a:lnTo>
                  <a:lnTo>
                    <a:pt x="2135" y="672"/>
                  </a:lnTo>
                  <a:lnTo>
                    <a:pt x="2135" y="672"/>
                  </a:lnTo>
                  <a:lnTo>
                    <a:pt x="2091" y="720"/>
                  </a:lnTo>
                  <a:lnTo>
                    <a:pt x="2050" y="764"/>
                  </a:lnTo>
                  <a:lnTo>
                    <a:pt x="2014" y="801"/>
                  </a:lnTo>
                  <a:lnTo>
                    <a:pt x="1978" y="834"/>
                  </a:lnTo>
                  <a:lnTo>
                    <a:pt x="1945" y="861"/>
                  </a:lnTo>
                  <a:lnTo>
                    <a:pt x="1914" y="883"/>
                  </a:lnTo>
                  <a:lnTo>
                    <a:pt x="1887" y="900"/>
                  </a:lnTo>
                  <a:lnTo>
                    <a:pt x="1863" y="914"/>
                  </a:lnTo>
                  <a:lnTo>
                    <a:pt x="1863" y="914"/>
                  </a:lnTo>
                  <a:lnTo>
                    <a:pt x="1839" y="924"/>
                  </a:lnTo>
                  <a:lnTo>
                    <a:pt x="1814" y="931"/>
                  </a:lnTo>
                  <a:lnTo>
                    <a:pt x="1787" y="936"/>
                  </a:lnTo>
                  <a:lnTo>
                    <a:pt x="1758" y="937"/>
                  </a:lnTo>
                  <a:lnTo>
                    <a:pt x="1729" y="934"/>
                  </a:lnTo>
                  <a:lnTo>
                    <a:pt x="1698" y="929"/>
                  </a:lnTo>
                  <a:lnTo>
                    <a:pt x="1664" y="919"/>
                  </a:lnTo>
                  <a:lnTo>
                    <a:pt x="1628" y="906"/>
                  </a:lnTo>
                  <a:lnTo>
                    <a:pt x="1628" y="906"/>
                  </a:lnTo>
                  <a:lnTo>
                    <a:pt x="1610" y="899"/>
                  </a:lnTo>
                  <a:lnTo>
                    <a:pt x="1591" y="889"/>
                  </a:lnTo>
                  <a:lnTo>
                    <a:pt x="1554" y="868"/>
                  </a:lnTo>
                  <a:lnTo>
                    <a:pt x="1516" y="844"/>
                  </a:lnTo>
                  <a:lnTo>
                    <a:pt x="1479" y="817"/>
                  </a:lnTo>
                  <a:lnTo>
                    <a:pt x="1403" y="763"/>
                  </a:lnTo>
                  <a:lnTo>
                    <a:pt x="1366" y="737"/>
                  </a:lnTo>
                  <a:lnTo>
                    <a:pt x="1331" y="713"/>
                  </a:lnTo>
                  <a:lnTo>
                    <a:pt x="1331" y="713"/>
                  </a:lnTo>
                  <a:lnTo>
                    <a:pt x="1270" y="675"/>
                  </a:lnTo>
                  <a:lnTo>
                    <a:pt x="1246" y="660"/>
                  </a:lnTo>
                  <a:lnTo>
                    <a:pt x="1223" y="648"/>
                  </a:lnTo>
                  <a:lnTo>
                    <a:pt x="1212" y="643"/>
                  </a:lnTo>
                  <a:lnTo>
                    <a:pt x="1200" y="640"/>
                  </a:lnTo>
                  <a:lnTo>
                    <a:pt x="1189" y="637"/>
                  </a:lnTo>
                  <a:lnTo>
                    <a:pt x="1177" y="634"/>
                  </a:lnTo>
                  <a:lnTo>
                    <a:pt x="1166" y="634"/>
                  </a:lnTo>
                  <a:lnTo>
                    <a:pt x="1153" y="634"/>
                  </a:lnTo>
                  <a:lnTo>
                    <a:pt x="1141" y="635"/>
                  </a:lnTo>
                  <a:lnTo>
                    <a:pt x="1126" y="638"/>
                  </a:lnTo>
                  <a:lnTo>
                    <a:pt x="1126" y="638"/>
                  </a:lnTo>
                  <a:lnTo>
                    <a:pt x="1107" y="644"/>
                  </a:lnTo>
                  <a:lnTo>
                    <a:pt x="1090" y="651"/>
                  </a:lnTo>
                  <a:lnTo>
                    <a:pt x="1074" y="661"/>
                  </a:lnTo>
                  <a:lnTo>
                    <a:pt x="1061" y="671"/>
                  </a:lnTo>
                  <a:lnTo>
                    <a:pt x="1061" y="671"/>
                  </a:lnTo>
                  <a:lnTo>
                    <a:pt x="485" y="284"/>
                  </a:lnTo>
                  <a:lnTo>
                    <a:pt x="208" y="99"/>
                  </a:lnTo>
                  <a:lnTo>
                    <a:pt x="78" y="11"/>
                  </a:lnTo>
                  <a:lnTo>
                    <a:pt x="78" y="11"/>
                  </a:lnTo>
                  <a:lnTo>
                    <a:pt x="64" y="5"/>
                  </a:lnTo>
                  <a:lnTo>
                    <a:pt x="52" y="1"/>
                  </a:lnTo>
                  <a:lnTo>
                    <a:pt x="43" y="0"/>
                  </a:lnTo>
                  <a:lnTo>
                    <a:pt x="34" y="1"/>
                  </a:lnTo>
                  <a:lnTo>
                    <a:pt x="26" y="4"/>
                  </a:lnTo>
                  <a:lnTo>
                    <a:pt x="18" y="10"/>
                  </a:lnTo>
                  <a:lnTo>
                    <a:pt x="13" y="15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3" y="27"/>
                  </a:lnTo>
                  <a:lnTo>
                    <a:pt x="1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3" y="52"/>
                  </a:lnTo>
                  <a:lnTo>
                    <a:pt x="6" y="58"/>
                  </a:lnTo>
                  <a:lnTo>
                    <a:pt x="11" y="63"/>
                  </a:lnTo>
                  <a:lnTo>
                    <a:pt x="17" y="71"/>
                  </a:lnTo>
                  <a:lnTo>
                    <a:pt x="17" y="71"/>
                  </a:lnTo>
                  <a:lnTo>
                    <a:pt x="147" y="165"/>
                  </a:lnTo>
                  <a:lnTo>
                    <a:pt x="434" y="375"/>
                  </a:lnTo>
                  <a:lnTo>
                    <a:pt x="1007" y="793"/>
                  </a:lnTo>
                  <a:lnTo>
                    <a:pt x="1007" y="793"/>
                  </a:lnTo>
                  <a:lnTo>
                    <a:pt x="1007" y="798"/>
                  </a:lnTo>
                  <a:lnTo>
                    <a:pt x="1007" y="798"/>
                  </a:lnTo>
                  <a:lnTo>
                    <a:pt x="1006" y="812"/>
                  </a:lnTo>
                  <a:lnTo>
                    <a:pt x="1006" y="825"/>
                  </a:lnTo>
                  <a:lnTo>
                    <a:pt x="1007" y="838"/>
                  </a:lnTo>
                  <a:lnTo>
                    <a:pt x="1009" y="849"/>
                  </a:lnTo>
                  <a:lnTo>
                    <a:pt x="1012" y="861"/>
                  </a:lnTo>
                  <a:lnTo>
                    <a:pt x="1015" y="871"/>
                  </a:lnTo>
                  <a:lnTo>
                    <a:pt x="1019" y="880"/>
                  </a:lnTo>
                  <a:lnTo>
                    <a:pt x="1024" y="890"/>
                  </a:lnTo>
                  <a:lnTo>
                    <a:pt x="1036" y="909"/>
                  </a:lnTo>
                  <a:lnTo>
                    <a:pt x="1051" y="927"/>
                  </a:lnTo>
                  <a:lnTo>
                    <a:pt x="1068" y="944"/>
                  </a:lnTo>
                  <a:lnTo>
                    <a:pt x="1088" y="961"/>
                  </a:lnTo>
                  <a:lnTo>
                    <a:pt x="1088" y="961"/>
                  </a:lnTo>
                  <a:lnTo>
                    <a:pt x="1348" y="1123"/>
                  </a:lnTo>
                  <a:lnTo>
                    <a:pt x="1645" y="1308"/>
                  </a:lnTo>
                  <a:lnTo>
                    <a:pt x="1645" y="1308"/>
                  </a:lnTo>
                  <a:lnTo>
                    <a:pt x="1666" y="1319"/>
                  </a:lnTo>
                  <a:lnTo>
                    <a:pt x="1690" y="1329"/>
                  </a:lnTo>
                  <a:lnTo>
                    <a:pt x="1716" y="1336"/>
                  </a:lnTo>
                  <a:lnTo>
                    <a:pt x="1743" y="1342"/>
                  </a:lnTo>
                  <a:lnTo>
                    <a:pt x="1770" y="1346"/>
                  </a:lnTo>
                  <a:lnTo>
                    <a:pt x="1797" y="1349"/>
                  </a:lnTo>
                  <a:lnTo>
                    <a:pt x="1822" y="1352"/>
                  </a:lnTo>
                  <a:lnTo>
                    <a:pt x="1846" y="1352"/>
                  </a:lnTo>
                  <a:lnTo>
                    <a:pt x="1846" y="1352"/>
                  </a:lnTo>
                  <a:lnTo>
                    <a:pt x="1869" y="1352"/>
                  </a:lnTo>
                  <a:lnTo>
                    <a:pt x="1893" y="1349"/>
                  </a:lnTo>
                  <a:lnTo>
                    <a:pt x="1944" y="1343"/>
                  </a:lnTo>
                  <a:lnTo>
                    <a:pt x="1991" y="1336"/>
                  </a:lnTo>
                  <a:lnTo>
                    <a:pt x="2031" y="1328"/>
                  </a:lnTo>
                  <a:lnTo>
                    <a:pt x="2031" y="1328"/>
                  </a:lnTo>
                  <a:lnTo>
                    <a:pt x="2048" y="1324"/>
                  </a:lnTo>
                  <a:lnTo>
                    <a:pt x="2060" y="1322"/>
                  </a:lnTo>
                  <a:lnTo>
                    <a:pt x="2072" y="1321"/>
                  </a:lnTo>
                  <a:lnTo>
                    <a:pt x="2082" y="1321"/>
                  </a:lnTo>
                  <a:lnTo>
                    <a:pt x="2091" y="1322"/>
                  </a:lnTo>
                  <a:lnTo>
                    <a:pt x="2096" y="1324"/>
                  </a:lnTo>
                  <a:lnTo>
                    <a:pt x="2096" y="1324"/>
                  </a:lnTo>
                  <a:lnTo>
                    <a:pt x="2093" y="1380"/>
                  </a:lnTo>
                  <a:lnTo>
                    <a:pt x="2089" y="1451"/>
                  </a:lnTo>
                  <a:lnTo>
                    <a:pt x="2076" y="1615"/>
                  </a:lnTo>
                  <a:lnTo>
                    <a:pt x="2060" y="1790"/>
                  </a:lnTo>
                  <a:lnTo>
                    <a:pt x="2055" y="1872"/>
                  </a:lnTo>
                  <a:lnTo>
                    <a:pt x="2050" y="1945"/>
                  </a:lnTo>
                  <a:lnTo>
                    <a:pt x="2050" y="1945"/>
                  </a:lnTo>
                  <a:lnTo>
                    <a:pt x="2048" y="2019"/>
                  </a:lnTo>
                  <a:lnTo>
                    <a:pt x="2046" y="2104"/>
                  </a:lnTo>
                  <a:lnTo>
                    <a:pt x="2045" y="2194"/>
                  </a:lnTo>
                  <a:lnTo>
                    <a:pt x="2045" y="2288"/>
                  </a:lnTo>
                  <a:lnTo>
                    <a:pt x="2048" y="2473"/>
                  </a:lnTo>
                  <a:lnTo>
                    <a:pt x="2052" y="2636"/>
                  </a:lnTo>
                  <a:lnTo>
                    <a:pt x="2052" y="2636"/>
                  </a:lnTo>
                  <a:lnTo>
                    <a:pt x="2073" y="3224"/>
                  </a:lnTo>
                  <a:lnTo>
                    <a:pt x="2086" y="3558"/>
                  </a:lnTo>
                  <a:lnTo>
                    <a:pt x="2093" y="3755"/>
                  </a:lnTo>
                  <a:lnTo>
                    <a:pt x="2093" y="3755"/>
                  </a:lnTo>
                  <a:lnTo>
                    <a:pt x="2097" y="3795"/>
                  </a:lnTo>
                  <a:lnTo>
                    <a:pt x="2101" y="3827"/>
                  </a:lnTo>
                  <a:lnTo>
                    <a:pt x="2108" y="3853"/>
                  </a:lnTo>
                  <a:lnTo>
                    <a:pt x="2113" y="3864"/>
                  </a:lnTo>
                  <a:lnTo>
                    <a:pt x="2117" y="3874"/>
                  </a:lnTo>
                  <a:lnTo>
                    <a:pt x="2123" y="3881"/>
                  </a:lnTo>
                  <a:lnTo>
                    <a:pt x="2127" y="3888"/>
                  </a:lnTo>
                  <a:lnTo>
                    <a:pt x="2134" y="3894"/>
                  </a:lnTo>
                  <a:lnTo>
                    <a:pt x="2140" y="3898"/>
                  </a:lnTo>
                  <a:lnTo>
                    <a:pt x="2147" y="3901"/>
                  </a:lnTo>
                  <a:lnTo>
                    <a:pt x="2154" y="3902"/>
                  </a:lnTo>
                  <a:lnTo>
                    <a:pt x="2161" y="3904"/>
                  </a:lnTo>
                  <a:lnTo>
                    <a:pt x="2169" y="3905"/>
                  </a:lnTo>
                  <a:lnTo>
                    <a:pt x="2169" y="3905"/>
                  </a:lnTo>
                  <a:lnTo>
                    <a:pt x="2470" y="3905"/>
                  </a:lnTo>
                  <a:lnTo>
                    <a:pt x="2470" y="3905"/>
                  </a:lnTo>
                  <a:lnTo>
                    <a:pt x="2478" y="3904"/>
                  </a:lnTo>
                  <a:lnTo>
                    <a:pt x="2487" y="3901"/>
                  </a:lnTo>
                  <a:lnTo>
                    <a:pt x="2494" y="3895"/>
                  </a:lnTo>
                  <a:lnTo>
                    <a:pt x="2500" y="3888"/>
                  </a:lnTo>
                  <a:lnTo>
                    <a:pt x="2505" y="3881"/>
                  </a:lnTo>
                  <a:lnTo>
                    <a:pt x="2511" y="3871"/>
                  </a:lnTo>
                  <a:lnTo>
                    <a:pt x="2514" y="3861"/>
                  </a:lnTo>
                  <a:lnTo>
                    <a:pt x="2518" y="3850"/>
                  </a:lnTo>
                  <a:lnTo>
                    <a:pt x="2522" y="3826"/>
                  </a:lnTo>
                  <a:lnTo>
                    <a:pt x="2526" y="3802"/>
                  </a:lnTo>
                  <a:lnTo>
                    <a:pt x="2528" y="3778"/>
                  </a:lnTo>
                  <a:lnTo>
                    <a:pt x="2528" y="3758"/>
                  </a:lnTo>
                  <a:lnTo>
                    <a:pt x="2528" y="3758"/>
                  </a:lnTo>
                  <a:lnTo>
                    <a:pt x="2535" y="3247"/>
                  </a:lnTo>
                  <a:lnTo>
                    <a:pt x="2541" y="2758"/>
                  </a:lnTo>
                  <a:lnTo>
                    <a:pt x="2541" y="2758"/>
                  </a:lnTo>
                  <a:lnTo>
                    <a:pt x="2541" y="2737"/>
                  </a:lnTo>
                  <a:lnTo>
                    <a:pt x="2542" y="2707"/>
                  </a:lnTo>
                  <a:lnTo>
                    <a:pt x="2542" y="2692"/>
                  </a:lnTo>
                  <a:lnTo>
                    <a:pt x="2545" y="2680"/>
                  </a:lnTo>
                  <a:lnTo>
                    <a:pt x="2546" y="2672"/>
                  </a:lnTo>
                  <a:lnTo>
                    <a:pt x="2549" y="2669"/>
                  </a:lnTo>
                  <a:lnTo>
                    <a:pt x="2551" y="2667"/>
                  </a:lnTo>
                  <a:lnTo>
                    <a:pt x="2551" y="2667"/>
                  </a:lnTo>
                  <a:lnTo>
                    <a:pt x="2552" y="2669"/>
                  </a:lnTo>
                  <a:lnTo>
                    <a:pt x="2555" y="2670"/>
                  </a:lnTo>
                  <a:lnTo>
                    <a:pt x="2558" y="2675"/>
                  </a:lnTo>
                  <a:lnTo>
                    <a:pt x="2560" y="2683"/>
                  </a:lnTo>
                  <a:lnTo>
                    <a:pt x="2562" y="2694"/>
                  </a:lnTo>
                  <a:lnTo>
                    <a:pt x="2565" y="2724"/>
                  </a:lnTo>
                  <a:lnTo>
                    <a:pt x="2566" y="2762"/>
                  </a:lnTo>
                  <a:lnTo>
                    <a:pt x="2566" y="2762"/>
                  </a:lnTo>
                  <a:lnTo>
                    <a:pt x="2575" y="2925"/>
                  </a:lnTo>
                  <a:lnTo>
                    <a:pt x="2592" y="3237"/>
                  </a:lnTo>
                  <a:lnTo>
                    <a:pt x="2623" y="3758"/>
                  </a:lnTo>
                  <a:lnTo>
                    <a:pt x="2623" y="3758"/>
                  </a:lnTo>
                  <a:lnTo>
                    <a:pt x="2624" y="3778"/>
                  </a:lnTo>
                  <a:lnTo>
                    <a:pt x="2627" y="3797"/>
                  </a:lnTo>
                  <a:lnTo>
                    <a:pt x="2630" y="3814"/>
                  </a:lnTo>
                  <a:lnTo>
                    <a:pt x="2633" y="3830"/>
                  </a:lnTo>
                  <a:lnTo>
                    <a:pt x="2637" y="3843"/>
                  </a:lnTo>
                  <a:lnTo>
                    <a:pt x="2643" y="3855"/>
                  </a:lnTo>
                  <a:lnTo>
                    <a:pt x="2648" y="3865"/>
                  </a:lnTo>
                  <a:lnTo>
                    <a:pt x="2654" y="3875"/>
                  </a:lnTo>
                  <a:lnTo>
                    <a:pt x="2660" y="3882"/>
                  </a:lnTo>
                  <a:lnTo>
                    <a:pt x="2667" y="3889"/>
                  </a:lnTo>
                  <a:lnTo>
                    <a:pt x="2674" y="3894"/>
                  </a:lnTo>
                  <a:lnTo>
                    <a:pt x="2681" y="3898"/>
                  </a:lnTo>
                  <a:lnTo>
                    <a:pt x="2688" y="3901"/>
                  </a:lnTo>
                  <a:lnTo>
                    <a:pt x="2696" y="3904"/>
                  </a:lnTo>
                  <a:lnTo>
                    <a:pt x="2713" y="3905"/>
                  </a:lnTo>
                  <a:lnTo>
                    <a:pt x="2713" y="3905"/>
                  </a:lnTo>
                  <a:lnTo>
                    <a:pt x="2998" y="3905"/>
                  </a:lnTo>
                  <a:lnTo>
                    <a:pt x="2998" y="3905"/>
                  </a:lnTo>
                  <a:lnTo>
                    <a:pt x="3005" y="3904"/>
                  </a:lnTo>
                  <a:lnTo>
                    <a:pt x="3012" y="3902"/>
                  </a:lnTo>
                  <a:lnTo>
                    <a:pt x="3020" y="3901"/>
                  </a:lnTo>
                  <a:lnTo>
                    <a:pt x="3025" y="3898"/>
                  </a:lnTo>
                  <a:lnTo>
                    <a:pt x="3029" y="3894"/>
                  </a:lnTo>
                  <a:lnTo>
                    <a:pt x="3035" y="3889"/>
                  </a:lnTo>
                  <a:lnTo>
                    <a:pt x="3038" y="3884"/>
                  </a:lnTo>
                  <a:lnTo>
                    <a:pt x="3042" y="3877"/>
                  </a:lnTo>
                  <a:lnTo>
                    <a:pt x="3048" y="3861"/>
                  </a:lnTo>
                  <a:lnTo>
                    <a:pt x="3052" y="3843"/>
                  </a:lnTo>
                  <a:lnTo>
                    <a:pt x="3054" y="3821"/>
                  </a:lnTo>
                  <a:lnTo>
                    <a:pt x="3055" y="3797"/>
                  </a:lnTo>
                  <a:lnTo>
                    <a:pt x="3055" y="3797"/>
                  </a:lnTo>
                  <a:lnTo>
                    <a:pt x="3055" y="2111"/>
                  </a:lnTo>
                  <a:lnTo>
                    <a:pt x="3055" y="2111"/>
                  </a:lnTo>
                  <a:lnTo>
                    <a:pt x="3093" y="2094"/>
                  </a:lnTo>
                  <a:lnTo>
                    <a:pt x="3130" y="2077"/>
                  </a:lnTo>
                  <a:lnTo>
                    <a:pt x="3164" y="2059"/>
                  </a:lnTo>
                  <a:lnTo>
                    <a:pt x="3198" y="2040"/>
                  </a:lnTo>
                  <a:lnTo>
                    <a:pt x="3229" y="2020"/>
                  </a:lnTo>
                  <a:lnTo>
                    <a:pt x="3259" y="2001"/>
                  </a:lnTo>
                  <a:lnTo>
                    <a:pt x="3287" y="1979"/>
                  </a:lnTo>
                  <a:lnTo>
                    <a:pt x="3314" y="1958"/>
                  </a:lnTo>
                  <a:lnTo>
                    <a:pt x="3340" y="1937"/>
                  </a:lnTo>
                  <a:lnTo>
                    <a:pt x="3364" y="1914"/>
                  </a:lnTo>
                  <a:lnTo>
                    <a:pt x="3387" y="1891"/>
                  </a:lnTo>
                  <a:lnTo>
                    <a:pt x="3408" y="1869"/>
                  </a:lnTo>
                  <a:lnTo>
                    <a:pt x="3428" y="1846"/>
                  </a:lnTo>
                  <a:lnTo>
                    <a:pt x="3446" y="1822"/>
                  </a:lnTo>
                  <a:lnTo>
                    <a:pt x="3464" y="1798"/>
                  </a:lnTo>
                  <a:lnTo>
                    <a:pt x="3480" y="1775"/>
                  </a:lnTo>
                  <a:lnTo>
                    <a:pt x="3494" y="1750"/>
                  </a:lnTo>
                  <a:lnTo>
                    <a:pt x="3508" y="1726"/>
                  </a:lnTo>
                  <a:lnTo>
                    <a:pt x="3521" y="1702"/>
                  </a:lnTo>
                  <a:lnTo>
                    <a:pt x="3532" y="1676"/>
                  </a:lnTo>
                  <a:lnTo>
                    <a:pt x="3542" y="1652"/>
                  </a:lnTo>
                  <a:lnTo>
                    <a:pt x="3551" y="1628"/>
                  </a:lnTo>
                  <a:lnTo>
                    <a:pt x="3559" y="1603"/>
                  </a:lnTo>
                  <a:lnTo>
                    <a:pt x="3566" y="1579"/>
                  </a:lnTo>
                  <a:lnTo>
                    <a:pt x="3572" y="1553"/>
                  </a:lnTo>
                  <a:lnTo>
                    <a:pt x="3578" y="1529"/>
                  </a:lnTo>
                  <a:lnTo>
                    <a:pt x="3585" y="1481"/>
                  </a:lnTo>
                  <a:lnTo>
                    <a:pt x="3591" y="1433"/>
                  </a:lnTo>
                  <a:lnTo>
                    <a:pt x="3592" y="1386"/>
                  </a:lnTo>
                  <a:lnTo>
                    <a:pt x="3592" y="1386"/>
                  </a:lnTo>
                  <a:lnTo>
                    <a:pt x="3591" y="1341"/>
                  </a:lnTo>
                  <a:lnTo>
                    <a:pt x="3586" y="1297"/>
                  </a:lnTo>
                  <a:lnTo>
                    <a:pt x="3581" y="1254"/>
                  </a:lnTo>
                  <a:lnTo>
                    <a:pt x="3572" y="1213"/>
                  </a:lnTo>
                  <a:lnTo>
                    <a:pt x="3562" y="1174"/>
                  </a:lnTo>
                  <a:lnTo>
                    <a:pt x="3551" y="1135"/>
                  </a:lnTo>
                  <a:lnTo>
                    <a:pt x="3537" y="1097"/>
                  </a:lnTo>
                  <a:lnTo>
                    <a:pt x="3523" y="1060"/>
                  </a:lnTo>
                  <a:lnTo>
                    <a:pt x="3506" y="1025"/>
                  </a:lnTo>
                  <a:lnTo>
                    <a:pt x="3489" y="991"/>
                  </a:lnTo>
                  <a:lnTo>
                    <a:pt x="3472" y="957"/>
                  </a:lnTo>
                  <a:lnTo>
                    <a:pt x="3452" y="924"/>
                  </a:lnTo>
                  <a:lnTo>
                    <a:pt x="3412" y="861"/>
                  </a:lnTo>
                  <a:lnTo>
                    <a:pt x="3372" y="801"/>
                  </a:lnTo>
                  <a:lnTo>
                    <a:pt x="3372" y="801"/>
                  </a:lnTo>
                  <a:close/>
                  <a:moveTo>
                    <a:pt x="3066" y="1777"/>
                  </a:moveTo>
                  <a:lnTo>
                    <a:pt x="3122" y="1063"/>
                  </a:lnTo>
                  <a:lnTo>
                    <a:pt x="3122" y="1063"/>
                  </a:lnTo>
                  <a:lnTo>
                    <a:pt x="3130" y="1066"/>
                  </a:lnTo>
                  <a:lnTo>
                    <a:pt x="3151" y="1074"/>
                  </a:lnTo>
                  <a:lnTo>
                    <a:pt x="3167" y="1082"/>
                  </a:lnTo>
                  <a:lnTo>
                    <a:pt x="3184" y="1091"/>
                  </a:lnTo>
                  <a:lnTo>
                    <a:pt x="3201" y="1103"/>
                  </a:lnTo>
                  <a:lnTo>
                    <a:pt x="3219" y="1118"/>
                  </a:lnTo>
                  <a:lnTo>
                    <a:pt x="3238" y="1135"/>
                  </a:lnTo>
                  <a:lnTo>
                    <a:pt x="3255" y="1155"/>
                  </a:lnTo>
                  <a:lnTo>
                    <a:pt x="3272" y="1179"/>
                  </a:lnTo>
                  <a:lnTo>
                    <a:pt x="3280" y="1192"/>
                  </a:lnTo>
                  <a:lnTo>
                    <a:pt x="3287" y="1206"/>
                  </a:lnTo>
                  <a:lnTo>
                    <a:pt x="3293" y="1220"/>
                  </a:lnTo>
                  <a:lnTo>
                    <a:pt x="3300" y="1236"/>
                  </a:lnTo>
                  <a:lnTo>
                    <a:pt x="3304" y="1253"/>
                  </a:lnTo>
                  <a:lnTo>
                    <a:pt x="3309" y="1271"/>
                  </a:lnTo>
                  <a:lnTo>
                    <a:pt x="3313" y="1290"/>
                  </a:lnTo>
                  <a:lnTo>
                    <a:pt x="3316" y="1309"/>
                  </a:lnTo>
                  <a:lnTo>
                    <a:pt x="3317" y="1331"/>
                  </a:lnTo>
                  <a:lnTo>
                    <a:pt x="3317" y="1352"/>
                  </a:lnTo>
                  <a:lnTo>
                    <a:pt x="3317" y="1352"/>
                  </a:lnTo>
                  <a:lnTo>
                    <a:pt x="3317" y="1383"/>
                  </a:lnTo>
                  <a:lnTo>
                    <a:pt x="3314" y="1413"/>
                  </a:lnTo>
                  <a:lnTo>
                    <a:pt x="3311" y="1441"/>
                  </a:lnTo>
                  <a:lnTo>
                    <a:pt x="3307" y="1467"/>
                  </a:lnTo>
                  <a:lnTo>
                    <a:pt x="3302" y="1492"/>
                  </a:lnTo>
                  <a:lnTo>
                    <a:pt x="3294" y="1516"/>
                  </a:lnTo>
                  <a:lnTo>
                    <a:pt x="3287" y="1539"/>
                  </a:lnTo>
                  <a:lnTo>
                    <a:pt x="3279" y="1562"/>
                  </a:lnTo>
                  <a:lnTo>
                    <a:pt x="3269" y="1581"/>
                  </a:lnTo>
                  <a:lnTo>
                    <a:pt x="3259" y="1600"/>
                  </a:lnTo>
                  <a:lnTo>
                    <a:pt x="3249" y="1618"/>
                  </a:lnTo>
                  <a:lnTo>
                    <a:pt x="3238" y="1635"/>
                  </a:lnTo>
                  <a:lnTo>
                    <a:pt x="3226" y="1651"/>
                  </a:lnTo>
                  <a:lnTo>
                    <a:pt x="3215" y="1665"/>
                  </a:lnTo>
                  <a:lnTo>
                    <a:pt x="3192" y="1692"/>
                  </a:lnTo>
                  <a:lnTo>
                    <a:pt x="3168" y="1713"/>
                  </a:lnTo>
                  <a:lnTo>
                    <a:pt x="3146" y="1731"/>
                  </a:lnTo>
                  <a:lnTo>
                    <a:pt x="3124" y="1746"/>
                  </a:lnTo>
                  <a:lnTo>
                    <a:pt x="3106" y="1758"/>
                  </a:lnTo>
                  <a:lnTo>
                    <a:pt x="3089" y="1767"/>
                  </a:lnTo>
                  <a:lnTo>
                    <a:pt x="3078" y="1773"/>
                  </a:lnTo>
                  <a:lnTo>
                    <a:pt x="3066" y="1777"/>
                  </a:lnTo>
                  <a:lnTo>
                    <a:pt x="3066" y="17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15" name="Rechteck 14">
            <a:extLst>
              <a:ext uri="{FF2B5EF4-FFF2-40B4-BE49-F238E27FC236}">
                <a16:creationId xmlns:a16="http://schemas.microsoft.com/office/drawing/2014/main" id="{7AAE2203-6154-454B-BC2C-7ED9E785699F}"/>
              </a:ext>
            </a:extLst>
          </p:cNvPr>
          <p:cNvSpPr/>
          <p:nvPr/>
        </p:nvSpPr>
        <p:spPr>
          <a:xfrm>
            <a:off x="18345150" y="7214950"/>
            <a:ext cx="2390775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de-DE" sz="2400" b="1" dirty="0">
                <a:solidFill>
                  <a:srgbClr val="00004A"/>
                </a:solidFill>
              </a:rPr>
              <a:t>Strategische</a:t>
            </a:r>
          </a:p>
          <a:p>
            <a:pPr algn="ctr"/>
            <a:r>
              <a:rPr lang="de-DE" sz="2400" b="1" dirty="0">
                <a:solidFill>
                  <a:srgbClr val="00004A"/>
                </a:solidFill>
              </a:rPr>
              <a:t>Personal-</a:t>
            </a:r>
            <a:br>
              <a:rPr lang="de-DE" sz="2400" b="1" dirty="0">
                <a:solidFill>
                  <a:srgbClr val="00004A"/>
                </a:solidFill>
              </a:rPr>
            </a:br>
            <a:r>
              <a:rPr lang="de-DE" sz="2400" b="1" dirty="0" err="1">
                <a:solidFill>
                  <a:srgbClr val="00004A"/>
                </a:solidFill>
              </a:rPr>
              <a:t>planung</a:t>
            </a:r>
            <a:endParaRPr lang="de-DE" sz="2400" b="1" dirty="0">
              <a:solidFill>
                <a:srgbClr val="00004A"/>
              </a:solidFill>
            </a:endParaRPr>
          </a:p>
        </p:txBody>
      </p:sp>
      <p:sp>
        <p:nvSpPr>
          <p:cNvPr id="18" name="Freeform 10">
            <a:extLst>
              <a:ext uri="{FF2B5EF4-FFF2-40B4-BE49-F238E27FC236}">
                <a16:creationId xmlns:a16="http://schemas.microsoft.com/office/drawing/2014/main" id="{58206314-81BB-4B1F-B94E-2D64D3219E26}"/>
              </a:ext>
            </a:extLst>
          </p:cNvPr>
          <p:cNvSpPr>
            <a:spLocks noEditPoints="1"/>
          </p:cNvSpPr>
          <p:nvPr/>
        </p:nvSpPr>
        <p:spPr bwMode="auto">
          <a:xfrm>
            <a:off x="18157825" y="6472238"/>
            <a:ext cx="2755900" cy="4400550"/>
          </a:xfrm>
          <a:custGeom>
            <a:avLst/>
            <a:gdLst>
              <a:gd name="T0" fmla="*/ 3402 w 3472"/>
              <a:gd name="T1" fmla="*/ 324 h 5544"/>
              <a:gd name="T2" fmla="*/ 3443 w 3472"/>
              <a:gd name="T3" fmla="*/ 300 h 5544"/>
              <a:gd name="T4" fmla="*/ 3468 w 3472"/>
              <a:gd name="T5" fmla="*/ 260 h 5544"/>
              <a:gd name="T6" fmla="*/ 3472 w 3472"/>
              <a:gd name="T7" fmla="*/ 100 h 5544"/>
              <a:gd name="T8" fmla="*/ 3461 w 3472"/>
              <a:gd name="T9" fmla="*/ 53 h 5544"/>
              <a:gd name="T10" fmla="*/ 3428 w 3472"/>
              <a:gd name="T11" fmla="*/ 17 h 5544"/>
              <a:gd name="T12" fmla="*/ 3383 w 3472"/>
              <a:gd name="T13" fmla="*/ 1 h 5544"/>
              <a:gd name="T14" fmla="*/ 79 w 3472"/>
              <a:gd name="T15" fmla="*/ 3 h 5544"/>
              <a:gd name="T16" fmla="*/ 36 w 3472"/>
              <a:gd name="T17" fmla="*/ 23 h 5544"/>
              <a:gd name="T18" fmla="*/ 7 w 3472"/>
              <a:gd name="T19" fmla="*/ 61 h 5544"/>
              <a:gd name="T20" fmla="*/ 0 w 3472"/>
              <a:gd name="T21" fmla="*/ 230 h 5544"/>
              <a:gd name="T22" fmla="*/ 7 w 3472"/>
              <a:gd name="T23" fmla="*/ 268 h 5544"/>
              <a:gd name="T24" fmla="*/ 36 w 3472"/>
              <a:gd name="T25" fmla="*/ 305 h 5544"/>
              <a:gd name="T26" fmla="*/ 79 w 3472"/>
              <a:gd name="T27" fmla="*/ 327 h 5544"/>
              <a:gd name="T28" fmla="*/ 99 w 3472"/>
              <a:gd name="T29" fmla="*/ 3739 h 5544"/>
              <a:gd name="T30" fmla="*/ 60 w 3472"/>
              <a:gd name="T31" fmla="*/ 3746 h 5544"/>
              <a:gd name="T32" fmla="*/ 23 w 3472"/>
              <a:gd name="T33" fmla="*/ 3774 h 5544"/>
              <a:gd name="T34" fmla="*/ 1 w 3472"/>
              <a:gd name="T35" fmla="*/ 3817 h 5544"/>
              <a:gd name="T36" fmla="*/ 0 w 3472"/>
              <a:gd name="T37" fmla="*/ 3901 h 5544"/>
              <a:gd name="T38" fmla="*/ 17 w 3472"/>
              <a:gd name="T39" fmla="*/ 3946 h 5544"/>
              <a:gd name="T40" fmla="*/ 51 w 3472"/>
              <a:gd name="T41" fmla="*/ 3977 h 5544"/>
              <a:gd name="T42" fmla="*/ 99 w 3472"/>
              <a:gd name="T43" fmla="*/ 3990 h 5544"/>
              <a:gd name="T44" fmla="*/ 160 w 3472"/>
              <a:gd name="T45" fmla="*/ 5390 h 5544"/>
              <a:gd name="T46" fmla="*/ 160 w 3472"/>
              <a:gd name="T47" fmla="*/ 5450 h 5544"/>
              <a:gd name="T48" fmla="*/ 189 w 3472"/>
              <a:gd name="T49" fmla="*/ 5503 h 5544"/>
              <a:gd name="T50" fmla="*/ 229 w 3472"/>
              <a:gd name="T51" fmla="*/ 5533 h 5544"/>
              <a:gd name="T52" fmla="*/ 277 w 3472"/>
              <a:gd name="T53" fmla="*/ 5544 h 5544"/>
              <a:gd name="T54" fmla="*/ 337 w 3472"/>
              <a:gd name="T55" fmla="*/ 5531 h 5544"/>
              <a:gd name="T56" fmla="*/ 383 w 3472"/>
              <a:gd name="T57" fmla="*/ 5493 h 5544"/>
              <a:gd name="T58" fmla="*/ 1624 w 3472"/>
              <a:gd name="T59" fmla="*/ 4986 h 5544"/>
              <a:gd name="T60" fmla="*/ 1634 w 3472"/>
              <a:gd name="T61" fmla="*/ 5036 h 5544"/>
              <a:gd name="T62" fmla="*/ 1671 w 3472"/>
              <a:gd name="T63" fmla="*/ 5083 h 5544"/>
              <a:gd name="T64" fmla="*/ 1725 w 3472"/>
              <a:gd name="T65" fmla="*/ 5110 h 5544"/>
              <a:gd name="T66" fmla="*/ 1775 w 3472"/>
              <a:gd name="T67" fmla="*/ 5110 h 5544"/>
              <a:gd name="T68" fmla="*/ 1830 w 3472"/>
              <a:gd name="T69" fmla="*/ 5083 h 5544"/>
              <a:gd name="T70" fmla="*/ 1867 w 3472"/>
              <a:gd name="T71" fmla="*/ 5036 h 5544"/>
              <a:gd name="T72" fmla="*/ 1875 w 3472"/>
              <a:gd name="T73" fmla="*/ 3990 h 5544"/>
              <a:gd name="T74" fmla="*/ 3140 w 3472"/>
              <a:gd name="T75" fmla="*/ 5493 h 5544"/>
              <a:gd name="T76" fmla="*/ 3186 w 3472"/>
              <a:gd name="T77" fmla="*/ 5531 h 5544"/>
              <a:gd name="T78" fmla="*/ 3246 w 3472"/>
              <a:gd name="T79" fmla="*/ 5544 h 5544"/>
              <a:gd name="T80" fmla="*/ 3295 w 3472"/>
              <a:gd name="T81" fmla="*/ 5533 h 5544"/>
              <a:gd name="T82" fmla="*/ 3335 w 3472"/>
              <a:gd name="T83" fmla="*/ 5503 h 5544"/>
              <a:gd name="T84" fmla="*/ 3363 w 3472"/>
              <a:gd name="T85" fmla="*/ 5450 h 5544"/>
              <a:gd name="T86" fmla="*/ 3363 w 3472"/>
              <a:gd name="T87" fmla="*/ 5390 h 5544"/>
              <a:gd name="T88" fmla="*/ 3373 w 3472"/>
              <a:gd name="T89" fmla="*/ 3990 h 5544"/>
              <a:gd name="T90" fmla="*/ 3421 w 3472"/>
              <a:gd name="T91" fmla="*/ 3977 h 5544"/>
              <a:gd name="T92" fmla="*/ 3455 w 3472"/>
              <a:gd name="T93" fmla="*/ 3946 h 5544"/>
              <a:gd name="T94" fmla="*/ 3472 w 3472"/>
              <a:gd name="T95" fmla="*/ 3901 h 5544"/>
              <a:gd name="T96" fmla="*/ 3471 w 3472"/>
              <a:gd name="T97" fmla="*/ 3817 h 5544"/>
              <a:gd name="T98" fmla="*/ 3449 w 3472"/>
              <a:gd name="T99" fmla="*/ 3774 h 5544"/>
              <a:gd name="T100" fmla="*/ 3412 w 3472"/>
              <a:gd name="T101" fmla="*/ 3746 h 5544"/>
              <a:gd name="T102" fmla="*/ 3312 w 3472"/>
              <a:gd name="T103" fmla="*/ 3739 h 5544"/>
              <a:gd name="T104" fmla="*/ 230 w 3472"/>
              <a:gd name="T105" fmla="*/ 328 h 5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472" h="5544">
                <a:moveTo>
                  <a:pt x="3373" y="328"/>
                </a:moveTo>
                <a:lnTo>
                  <a:pt x="3373" y="328"/>
                </a:lnTo>
                <a:lnTo>
                  <a:pt x="3383" y="328"/>
                </a:lnTo>
                <a:lnTo>
                  <a:pt x="3393" y="327"/>
                </a:lnTo>
                <a:lnTo>
                  <a:pt x="3402" y="324"/>
                </a:lnTo>
                <a:lnTo>
                  <a:pt x="3412" y="321"/>
                </a:lnTo>
                <a:lnTo>
                  <a:pt x="3421" y="317"/>
                </a:lnTo>
                <a:lnTo>
                  <a:pt x="3428" y="311"/>
                </a:lnTo>
                <a:lnTo>
                  <a:pt x="3436" y="305"/>
                </a:lnTo>
                <a:lnTo>
                  <a:pt x="3443" y="300"/>
                </a:lnTo>
                <a:lnTo>
                  <a:pt x="3449" y="293"/>
                </a:lnTo>
                <a:lnTo>
                  <a:pt x="3455" y="285"/>
                </a:lnTo>
                <a:lnTo>
                  <a:pt x="3461" y="277"/>
                </a:lnTo>
                <a:lnTo>
                  <a:pt x="3465" y="268"/>
                </a:lnTo>
                <a:lnTo>
                  <a:pt x="3468" y="260"/>
                </a:lnTo>
                <a:lnTo>
                  <a:pt x="3471" y="250"/>
                </a:lnTo>
                <a:lnTo>
                  <a:pt x="3472" y="240"/>
                </a:lnTo>
                <a:lnTo>
                  <a:pt x="3472" y="230"/>
                </a:lnTo>
                <a:lnTo>
                  <a:pt x="3472" y="100"/>
                </a:lnTo>
                <a:lnTo>
                  <a:pt x="3472" y="100"/>
                </a:lnTo>
                <a:lnTo>
                  <a:pt x="3472" y="88"/>
                </a:lnTo>
                <a:lnTo>
                  <a:pt x="3471" y="80"/>
                </a:lnTo>
                <a:lnTo>
                  <a:pt x="3468" y="70"/>
                </a:lnTo>
                <a:lnTo>
                  <a:pt x="3465" y="61"/>
                </a:lnTo>
                <a:lnTo>
                  <a:pt x="3461" y="53"/>
                </a:lnTo>
                <a:lnTo>
                  <a:pt x="3455" y="44"/>
                </a:lnTo>
                <a:lnTo>
                  <a:pt x="3449" y="37"/>
                </a:lnTo>
                <a:lnTo>
                  <a:pt x="3443" y="30"/>
                </a:lnTo>
                <a:lnTo>
                  <a:pt x="3436" y="23"/>
                </a:lnTo>
                <a:lnTo>
                  <a:pt x="3428" y="17"/>
                </a:lnTo>
                <a:lnTo>
                  <a:pt x="3421" y="13"/>
                </a:lnTo>
                <a:lnTo>
                  <a:pt x="3412" y="9"/>
                </a:lnTo>
                <a:lnTo>
                  <a:pt x="3402" y="4"/>
                </a:lnTo>
                <a:lnTo>
                  <a:pt x="3393" y="3"/>
                </a:lnTo>
                <a:lnTo>
                  <a:pt x="3383" y="1"/>
                </a:lnTo>
                <a:lnTo>
                  <a:pt x="3373" y="0"/>
                </a:lnTo>
                <a:lnTo>
                  <a:pt x="99" y="0"/>
                </a:lnTo>
                <a:lnTo>
                  <a:pt x="99" y="0"/>
                </a:lnTo>
                <a:lnTo>
                  <a:pt x="89" y="1"/>
                </a:lnTo>
                <a:lnTo>
                  <a:pt x="79" y="3"/>
                </a:lnTo>
                <a:lnTo>
                  <a:pt x="69" y="4"/>
                </a:lnTo>
                <a:lnTo>
                  <a:pt x="60" y="9"/>
                </a:lnTo>
                <a:lnTo>
                  <a:pt x="51" y="13"/>
                </a:lnTo>
                <a:lnTo>
                  <a:pt x="43" y="17"/>
                </a:lnTo>
                <a:lnTo>
                  <a:pt x="36" y="23"/>
                </a:lnTo>
                <a:lnTo>
                  <a:pt x="29" y="30"/>
                </a:lnTo>
                <a:lnTo>
                  <a:pt x="23" y="37"/>
                </a:lnTo>
                <a:lnTo>
                  <a:pt x="17" y="44"/>
                </a:lnTo>
                <a:lnTo>
                  <a:pt x="11" y="53"/>
                </a:lnTo>
                <a:lnTo>
                  <a:pt x="7" y="61"/>
                </a:lnTo>
                <a:lnTo>
                  <a:pt x="4" y="70"/>
                </a:lnTo>
                <a:lnTo>
                  <a:pt x="1" y="80"/>
                </a:lnTo>
                <a:lnTo>
                  <a:pt x="0" y="88"/>
                </a:lnTo>
                <a:lnTo>
                  <a:pt x="0" y="100"/>
                </a:lnTo>
                <a:lnTo>
                  <a:pt x="0" y="230"/>
                </a:lnTo>
                <a:lnTo>
                  <a:pt x="0" y="230"/>
                </a:lnTo>
                <a:lnTo>
                  <a:pt x="0" y="240"/>
                </a:lnTo>
                <a:lnTo>
                  <a:pt x="1" y="250"/>
                </a:lnTo>
                <a:lnTo>
                  <a:pt x="4" y="260"/>
                </a:lnTo>
                <a:lnTo>
                  <a:pt x="7" y="268"/>
                </a:lnTo>
                <a:lnTo>
                  <a:pt x="11" y="277"/>
                </a:lnTo>
                <a:lnTo>
                  <a:pt x="17" y="285"/>
                </a:lnTo>
                <a:lnTo>
                  <a:pt x="23" y="293"/>
                </a:lnTo>
                <a:lnTo>
                  <a:pt x="29" y="300"/>
                </a:lnTo>
                <a:lnTo>
                  <a:pt x="36" y="305"/>
                </a:lnTo>
                <a:lnTo>
                  <a:pt x="43" y="311"/>
                </a:lnTo>
                <a:lnTo>
                  <a:pt x="51" y="317"/>
                </a:lnTo>
                <a:lnTo>
                  <a:pt x="60" y="321"/>
                </a:lnTo>
                <a:lnTo>
                  <a:pt x="69" y="324"/>
                </a:lnTo>
                <a:lnTo>
                  <a:pt x="79" y="327"/>
                </a:lnTo>
                <a:lnTo>
                  <a:pt x="89" y="328"/>
                </a:lnTo>
                <a:lnTo>
                  <a:pt x="99" y="328"/>
                </a:lnTo>
                <a:lnTo>
                  <a:pt x="167" y="328"/>
                </a:lnTo>
                <a:lnTo>
                  <a:pt x="167" y="3739"/>
                </a:lnTo>
                <a:lnTo>
                  <a:pt x="99" y="3739"/>
                </a:lnTo>
                <a:lnTo>
                  <a:pt x="99" y="3739"/>
                </a:lnTo>
                <a:lnTo>
                  <a:pt x="89" y="3739"/>
                </a:lnTo>
                <a:lnTo>
                  <a:pt x="79" y="3740"/>
                </a:lnTo>
                <a:lnTo>
                  <a:pt x="69" y="3743"/>
                </a:lnTo>
                <a:lnTo>
                  <a:pt x="60" y="3746"/>
                </a:lnTo>
                <a:lnTo>
                  <a:pt x="51" y="3750"/>
                </a:lnTo>
                <a:lnTo>
                  <a:pt x="43" y="3756"/>
                </a:lnTo>
                <a:lnTo>
                  <a:pt x="36" y="3762"/>
                </a:lnTo>
                <a:lnTo>
                  <a:pt x="29" y="3767"/>
                </a:lnTo>
                <a:lnTo>
                  <a:pt x="23" y="3774"/>
                </a:lnTo>
                <a:lnTo>
                  <a:pt x="17" y="3782"/>
                </a:lnTo>
                <a:lnTo>
                  <a:pt x="11" y="3790"/>
                </a:lnTo>
                <a:lnTo>
                  <a:pt x="7" y="3799"/>
                </a:lnTo>
                <a:lnTo>
                  <a:pt x="4" y="3807"/>
                </a:lnTo>
                <a:lnTo>
                  <a:pt x="1" y="3817"/>
                </a:lnTo>
                <a:lnTo>
                  <a:pt x="0" y="3827"/>
                </a:lnTo>
                <a:lnTo>
                  <a:pt x="0" y="3837"/>
                </a:lnTo>
                <a:lnTo>
                  <a:pt x="0" y="3890"/>
                </a:lnTo>
                <a:lnTo>
                  <a:pt x="0" y="3890"/>
                </a:lnTo>
                <a:lnTo>
                  <a:pt x="0" y="3901"/>
                </a:lnTo>
                <a:lnTo>
                  <a:pt x="1" y="3910"/>
                </a:lnTo>
                <a:lnTo>
                  <a:pt x="4" y="3920"/>
                </a:lnTo>
                <a:lnTo>
                  <a:pt x="7" y="3929"/>
                </a:lnTo>
                <a:lnTo>
                  <a:pt x="11" y="3937"/>
                </a:lnTo>
                <a:lnTo>
                  <a:pt x="17" y="3946"/>
                </a:lnTo>
                <a:lnTo>
                  <a:pt x="23" y="3953"/>
                </a:lnTo>
                <a:lnTo>
                  <a:pt x="29" y="3960"/>
                </a:lnTo>
                <a:lnTo>
                  <a:pt x="36" y="3967"/>
                </a:lnTo>
                <a:lnTo>
                  <a:pt x="43" y="3973"/>
                </a:lnTo>
                <a:lnTo>
                  <a:pt x="51" y="3977"/>
                </a:lnTo>
                <a:lnTo>
                  <a:pt x="60" y="3981"/>
                </a:lnTo>
                <a:lnTo>
                  <a:pt x="69" y="3986"/>
                </a:lnTo>
                <a:lnTo>
                  <a:pt x="79" y="3987"/>
                </a:lnTo>
                <a:lnTo>
                  <a:pt x="89" y="3989"/>
                </a:lnTo>
                <a:lnTo>
                  <a:pt x="99" y="3990"/>
                </a:lnTo>
                <a:lnTo>
                  <a:pt x="802" y="3990"/>
                </a:lnTo>
                <a:lnTo>
                  <a:pt x="167" y="5366"/>
                </a:lnTo>
                <a:lnTo>
                  <a:pt x="167" y="5366"/>
                </a:lnTo>
                <a:lnTo>
                  <a:pt x="163" y="5377"/>
                </a:lnTo>
                <a:lnTo>
                  <a:pt x="160" y="5390"/>
                </a:lnTo>
                <a:lnTo>
                  <a:pt x="157" y="5401"/>
                </a:lnTo>
                <a:lnTo>
                  <a:pt x="156" y="5414"/>
                </a:lnTo>
                <a:lnTo>
                  <a:pt x="157" y="5426"/>
                </a:lnTo>
                <a:lnTo>
                  <a:pt x="159" y="5438"/>
                </a:lnTo>
                <a:lnTo>
                  <a:pt x="160" y="5450"/>
                </a:lnTo>
                <a:lnTo>
                  <a:pt x="164" y="5461"/>
                </a:lnTo>
                <a:lnTo>
                  <a:pt x="169" y="5473"/>
                </a:lnTo>
                <a:lnTo>
                  <a:pt x="174" y="5483"/>
                </a:lnTo>
                <a:lnTo>
                  <a:pt x="182" y="5493"/>
                </a:lnTo>
                <a:lnTo>
                  <a:pt x="189" y="5503"/>
                </a:lnTo>
                <a:lnTo>
                  <a:pt x="197" y="5511"/>
                </a:lnTo>
                <a:lnTo>
                  <a:pt x="207" y="5520"/>
                </a:lnTo>
                <a:lnTo>
                  <a:pt x="219" y="5525"/>
                </a:lnTo>
                <a:lnTo>
                  <a:pt x="229" y="5533"/>
                </a:lnTo>
                <a:lnTo>
                  <a:pt x="229" y="5533"/>
                </a:lnTo>
                <a:lnTo>
                  <a:pt x="229" y="5533"/>
                </a:lnTo>
                <a:lnTo>
                  <a:pt x="242" y="5537"/>
                </a:lnTo>
                <a:lnTo>
                  <a:pt x="253" y="5540"/>
                </a:lnTo>
                <a:lnTo>
                  <a:pt x="266" y="5543"/>
                </a:lnTo>
                <a:lnTo>
                  <a:pt x="277" y="5544"/>
                </a:lnTo>
                <a:lnTo>
                  <a:pt x="290" y="5543"/>
                </a:lnTo>
                <a:lnTo>
                  <a:pt x="302" y="5541"/>
                </a:lnTo>
                <a:lnTo>
                  <a:pt x="314" y="5540"/>
                </a:lnTo>
                <a:lnTo>
                  <a:pt x="326" y="5535"/>
                </a:lnTo>
                <a:lnTo>
                  <a:pt x="337" y="5531"/>
                </a:lnTo>
                <a:lnTo>
                  <a:pt x="347" y="5525"/>
                </a:lnTo>
                <a:lnTo>
                  <a:pt x="357" y="5518"/>
                </a:lnTo>
                <a:lnTo>
                  <a:pt x="367" y="5511"/>
                </a:lnTo>
                <a:lnTo>
                  <a:pt x="376" y="5503"/>
                </a:lnTo>
                <a:lnTo>
                  <a:pt x="383" y="5493"/>
                </a:lnTo>
                <a:lnTo>
                  <a:pt x="390" y="5481"/>
                </a:lnTo>
                <a:lnTo>
                  <a:pt x="396" y="5470"/>
                </a:lnTo>
                <a:lnTo>
                  <a:pt x="1079" y="3990"/>
                </a:lnTo>
                <a:lnTo>
                  <a:pt x="1624" y="3990"/>
                </a:lnTo>
                <a:lnTo>
                  <a:pt x="1624" y="4986"/>
                </a:lnTo>
                <a:lnTo>
                  <a:pt x="1624" y="4986"/>
                </a:lnTo>
                <a:lnTo>
                  <a:pt x="1625" y="4999"/>
                </a:lnTo>
                <a:lnTo>
                  <a:pt x="1627" y="5012"/>
                </a:lnTo>
                <a:lnTo>
                  <a:pt x="1630" y="5023"/>
                </a:lnTo>
                <a:lnTo>
                  <a:pt x="1634" y="5036"/>
                </a:lnTo>
                <a:lnTo>
                  <a:pt x="1640" y="5046"/>
                </a:lnTo>
                <a:lnTo>
                  <a:pt x="1647" y="5056"/>
                </a:lnTo>
                <a:lnTo>
                  <a:pt x="1654" y="5066"/>
                </a:lnTo>
                <a:lnTo>
                  <a:pt x="1661" y="5075"/>
                </a:lnTo>
                <a:lnTo>
                  <a:pt x="1671" y="5083"/>
                </a:lnTo>
                <a:lnTo>
                  <a:pt x="1680" y="5090"/>
                </a:lnTo>
                <a:lnTo>
                  <a:pt x="1691" y="5097"/>
                </a:lnTo>
                <a:lnTo>
                  <a:pt x="1701" y="5102"/>
                </a:lnTo>
                <a:lnTo>
                  <a:pt x="1712" y="5106"/>
                </a:lnTo>
                <a:lnTo>
                  <a:pt x="1725" y="5110"/>
                </a:lnTo>
                <a:lnTo>
                  <a:pt x="1738" y="5112"/>
                </a:lnTo>
                <a:lnTo>
                  <a:pt x="1750" y="5112"/>
                </a:lnTo>
                <a:lnTo>
                  <a:pt x="1750" y="5112"/>
                </a:lnTo>
                <a:lnTo>
                  <a:pt x="1762" y="5112"/>
                </a:lnTo>
                <a:lnTo>
                  <a:pt x="1775" y="5110"/>
                </a:lnTo>
                <a:lnTo>
                  <a:pt x="1788" y="5106"/>
                </a:lnTo>
                <a:lnTo>
                  <a:pt x="1800" y="5102"/>
                </a:lnTo>
                <a:lnTo>
                  <a:pt x="1810" y="5097"/>
                </a:lnTo>
                <a:lnTo>
                  <a:pt x="1821" y="5090"/>
                </a:lnTo>
                <a:lnTo>
                  <a:pt x="1830" y="5083"/>
                </a:lnTo>
                <a:lnTo>
                  <a:pt x="1840" y="5075"/>
                </a:lnTo>
                <a:lnTo>
                  <a:pt x="1847" y="5066"/>
                </a:lnTo>
                <a:lnTo>
                  <a:pt x="1854" y="5056"/>
                </a:lnTo>
                <a:lnTo>
                  <a:pt x="1861" y="5046"/>
                </a:lnTo>
                <a:lnTo>
                  <a:pt x="1867" y="5036"/>
                </a:lnTo>
                <a:lnTo>
                  <a:pt x="1871" y="5023"/>
                </a:lnTo>
                <a:lnTo>
                  <a:pt x="1874" y="5012"/>
                </a:lnTo>
                <a:lnTo>
                  <a:pt x="1875" y="4999"/>
                </a:lnTo>
                <a:lnTo>
                  <a:pt x="1875" y="4986"/>
                </a:lnTo>
                <a:lnTo>
                  <a:pt x="1875" y="3990"/>
                </a:lnTo>
                <a:lnTo>
                  <a:pt x="2444" y="3990"/>
                </a:lnTo>
                <a:lnTo>
                  <a:pt x="3128" y="5470"/>
                </a:lnTo>
                <a:lnTo>
                  <a:pt x="3128" y="5470"/>
                </a:lnTo>
                <a:lnTo>
                  <a:pt x="3133" y="5481"/>
                </a:lnTo>
                <a:lnTo>
                  <a:pt x="3140" y="5493"/>
                </a:lnTo>
                <a:lnTo>
                  <a:pt x="3148" y="5503"/>
                </a:lnTo>
                <a:lnTo>
                  <a:pt x="3156" y="5511"/>
                </a:lnTo>
                <a:lnTo>
                  <a:pt x="3166" y="5518"/>
                </a:lnTo>
                <a:lnTo>
                  <a:pt x="3176" y="5525"/>
                </a:lnTo>
                <a:lnTo>
                  <a:pt x="3186" y="5531"/>
                </a:lnTo>
                <a:lnTo>
                  <a:pt x="3198" y="5535"/>
                </a:lnTo>
                <a:lnTo>
                  <a:pt x="3209" y="5540"/>
                </a:lnTo>
                <a:lnTo>
                  <a:pt x="3222" y="5541"/>
                </a:lnTo>
                <a:lnTo>
                  <a:pt x="3233" y="5543"/>
                </a:lnTo>
                <a:lnTo>
                  <a:pt x="3246" y="5544"/>
                </a:lnTo>
                <a:lnTo>
                  <a:pt x="3258" y="5543"/>
                </a:lnTo>
                <a:lnTo>
                  <a:pt x="3270" y="5540"/>
                </a:lnTo>
                <a:lnTo>
                  <a:pt x="3282" y="5537"/>
                </a:lnTo>
                <a:lnTo>
                  <a:pt x="3295" y="5533"/>
                </a:lnTo>
                <a:lnTo>
                  <a:pt x="3295" y="5533"/>
                </a:lnTo>
                <a:lnTo>
                  <a:pt x="3295" y="5533"/>
                </a:lnTo>
                <a:lnTo>
                  <a:pt x="3305" y="5525"/>
                </a:lnTo>
                <a:lnTo>
                  <a:pt x="3316" y="5520"/>
                </a:lnTo>
                <a:lnTo>
                  <a:pt x="3326" y="5511"/>
                </a:lnTo>
                <a:lnTo>
                  <a:pt x="3335" y="5503"/>
                </a:lnTo>
                <a:lnTo>
                  <a:pt x="3342" y="5493"/>
                </a:lnTo>
                <a:lnTo>
                  <a:pt x="3349" y="5483"/>
                </a:lnTo>
                <a:lnTo>
                  <a:pt x="3355" y="5473"/>
                </a:lnTo>
                <a:lnTo>
                  <a:pt x="3359" y="5461"/>
                </a:lnTo>
                <a:lnTo>
                  <a:pt x="3363" y="5450"/>
                </a:lnTo>
                <a:lnTo>
                  <a:pt x="3365" y="5438"/>
                </a:lnTo>
                <a:lnTo>
                  <a:pt x="3366" y="5426"/>
                </a:lnTo>
                <a:lnTo>
                  <a:pt x="3368" y="5414"/>
                </a:lnTo>
                <a:lnTo>
                  <a:pt x="3366" y="5401"/>
                </a:lnTo>
                <a:lnTo>
                  <a:pt x="3363" y="5390"/>
                </a:lnTo>
                <a:lnTo>
                  <a:pt x="3361" y="5377"/>
                </a:lnTo>
                <a:lnTo>
                  <a:pt x="3356" y="5366"/>
                </a:lnTo>
                <a:lnTo>
                  <a:pt x="2722" y="3990"/>
                </a:lnTo>
                <a:lnTo>
                  <a:pt x="3373" y="3990"/>
                </a:lnTo>
                <a:lnTo>
                  <a:pt x="3373" y="3990"/>
                </a:lnTo>
                <a:lnTo>
                  <a:pt x="3383" y="3989"/>
                </a:lnTo>
                <a:lnTo>
                  <a:pt x="3393" y="3987"/>
                </a:lnTo>
                <a:lnTo>
                  <a:pt x="3402" y="3986"/>
                </a:lnTo>
                <a:lnTo>
                  <a:pt x="3412" y="3981"/>
                </a:lnTo>
                <a:lnTo>
                  <a:pt x="3421" y="3977"/>
                </a:lnTo>
                <a:lnTo>
                  <a:pt x="3428" y="3973"/>
                </a:lnTo>
                <a:lnTo>
                  <a:pt x="3436" y="3967"/>
                </a:lnTo>
                <a:lnTo>
                  <a:pt x="3443" y="3960"/>
                </a:lnTo>
                <a:lnTo>
                  <a:pt x="3449" y="3953"/>
                </a:lnTo>
                <a:lnTo>
                  <a:pt x="3455" y="3946"/>
                </a:lnTo>
                <a:lnTo>
                  <a:pt x="3461" y="3937"/>
                </a:lnTo>
                <a:lnTo>
                  <a:pt x="3465" y="3929"/>
                </a:lnTo>
                <a:lnTo>
                  <a:pt x="3468" y="3920"/>
                </a:lnTo>
                <a:lnTo>
                  <a:pt x="3471" y="3910"/>
                </a:lnTo>
                <a:lnTo>
                  <a:pt x="3472" y="3901"/>
                </a:lnTo>
                <a:lnTo>
                  <a:pt x="3472" y="3890"/>
                </a:lnTo>
                <a:lnTo>
                  <a:pt x="3472" y="3837"/>
                </a:lnTo>
                <a:lnTo>
                  <a:pt x="3472" y="3837"/>
                </a:lnTo>
                <a:lnTo>
                  <a:pt x="3472" y="3827"/>
                </a:lnTo>
                <a:lnTo>
                  <a:pt x="3471" y="3817"/>
                </a:lnTo>
                <a:lnTo>
                  <a:pt x="3468" y="3807"/>
                </a:lnTo>
                <a:lnTo>
                  <a:pt x="3465" y="3799"/>
                </a:lnTo>
                <a:lnTo>
                  <a:pt x="3461" y="3790"/>
                </a:lnTo>
                <a:lnTo>
                  <a:pt x="3455" y="3782"/>
                </a:lnTo>
                <a:lnTo>
                  <a:pt x="3449" y="3774"/>
                </a:lnTo>
                <a:lnTo>
                  <a:pt x="3443" y="3767"/>
                </a:lnTo>
                <a:lnTo>
                  <a:pt x="3436" y="3762"/>
                </a:lnTo>
                <a:lnTo>
                  <a:pt x="3428" y="3756"/>
                </a:lnTo>
                <a:lnTo>
                  <a:pt x="3421" y="3750"/>
                </a:lnTo>
                <a:lnTo>
                  <a:pt x="3412" y="3746"/>
                </a:lnTo>
                <a:lnTo>
                  <a:pt x="3402" y="3743"/>
                </a:lnTo>
                <a:lnTo>
                  <a:pt x="3393" y="3740"/>
                </a:lnTo>
                <a:lnTo>
                  <a:pt x="3383" y="3739"/>
                </a:lnTo>
                <a:lnTo>
                  <a:pt x="3373" y="3739"/>
                </a:lnTo>
                <a:lnTo>
                  <a:pt x="3312" y="3739"/>
                </a:lnTo>
                <a:lnTo>
                  <a:pt x="3312" y="328"/>
                </a:lnTo>
                <a:lnTo>
                  <a:pt x="3373" y="328"/>
                </a:lnTo>
                <a:close/>
                <a:moveTo>
                  <a:pt x="3249" y="3739"/>
                </a:moveTo>
                <a:lnTo>
                  <a:pt x="230" y="3739"/>
                </a:lnTo>
                <a:lnTo>
                  <a:pt x="230" y="328"/>
                </a:lnTo>
                <a:lnTo>
                  <a:pt x="3249" y="328"/>
                </a:lnTo>
                <a:lnTo>
                  <a:pt x="3249" y="373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2356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ertikaler Textplatzhalter 8">
            <a:extLst>
              <a:ext uri="{FF2B5EF4-FFF2-40B4-BE49-F238E27FC236}">
                <a16:creationId xmlns:a16="http://schemas.microsoft.com/office/drawing/2014/main" id="{8ECDD3CE-DB79-4C47-99B7-9BD3B3420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913063" y="1411357"/>
            <a:ext cx="20451762" cy="10971143"/>
          </a:xfrm>
        </p:spPr>
        <p:txBody>
          <a:bodyPr anchor="ctr" anchorCtr="0"/>
          <a:lstStyle/>
          <a:p>
            <a:r>
              <a:rPr lang="de-DE" sz="10500" dirty="0"/>
              <a:t>Nun wünschen wir Ihnen </a:t>
            </a:r>
            <a:br>
              <a:rPr lang="de-DE" sz="10500" dirty="0"/>
            </a:br>
            <a:r>
              <a:rPr lang="de-DE" sz="10500" dirty="0"/>
              <a:t>viel Spaß und Erfolg bei der Information und </a:t>
            </a:r>
            <a:r>
              <a:rPr lang="de-DE" sz="10500" dirty="0" err="1"/>
              <a:t>Kommuni</a:t>
            </a:r>
            <a:r>
              <a:rPr lang="de-DE" sz="10500" dirty="0"/>
              <a:t>-</a:t>
            </a:r>
            <a:br>
              <a:rPr lang="de-DE" sz="10500" dirty="0"/>
            </a:br>
            <a:r>
              <a:rPr lang="de-DE" sz="10500" dirty="0" err="1"/>
              <a:t>kation</a:t>
            </a:r>
            <a:r>
              <a:rPr lang="de-DE" sz="10500" dirty="0"/>
              <a:t> zu Ihrer strategischen Personalplanung!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6C8F68D-7A96-42B0-B75F-5FE7807076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2680000" y="-1"/>
            <a:ext cx="684825" cy="1081093"/>
          </a:xfrm>
        </p:spPr>
        <p:txBody>
          <a:bodyPr/>
          <a:lstStyle/>
          <a:p>
            <a:fld id="{45AE314E-4188-4ABD-A5B6-86FE35594385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440D6FF-CD8F-4BE2-86B9-9D0395B447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14413" y="-1"/>
            <a:ext cx="21665587" cy="1081094"/>
          </a:xfrm>
        </p:spPr>
        <p:txBody>
          <a:bodyPr/>
          <a:lstStyle/>
          <a:p>
            <a:r>
              <a:rPr lang="de-DE"/>
              <a:t>Optionaler Kapitelname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171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ertikaler Textplatzhalter 8">
            <a:extLst>
              <a:ext uri="{FF2B5EF4-FFF2-40B4-BE49-F238E27FC236}">
                <a16:creationId xmlns:a16="http://schemas.microsoft.com/office/drawing/2014/main" id="{8ECDD3CE-DB79-4C47-99B7-9BD3B3420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913063" y="3165474"/>
            <a:ext cx="20451762" cy="9217025"/>
          </a:xfrm>
        </p:spPr>
        <p:txBody>
          <a:bodyPr/>
          <a:lstStyle/>
          <a:p>
            <a:r>
              <a:rPr lang="de-DE" dirty="0"/>
              <a:t>Strategische Personalplanung – </a:t>
            </a:r>
          </a:p>
          <a:p>
            <a:r>
              <a:rPr lang="de-DE" dirty="0"/>
              <a:t>Ein Blick in die Zukunft</a:t>
            </a:r>
          </a:p>
          <a:p>
            <a:pPr lvl="1"/>
            <a:r>
              <a:rPr lang="de-DE" dirty="0"/>
              <a:t>Ihre Präsentationscharts 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6C8F68D-7A96-42B0-B75F-5FE7807076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2680000" y="-1"/>
            <a:ext cx="684825" cy="1081093"/>
          </a:xfrm>
        </p:spPr>
        <p:txBody>
          <a:bodyPr/>
          <a:lstStyle/>
          <a:p>
            <a:fld id="{45AE314E-4188-4ABD-A5B6-86FE35594385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440D6FF-CD8F-4BE2-86B9-9D0395B447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14413" y="-1"/>
            <a:ext cx="21665587" cy="1081094"/>
          </a:xfrm>
        </p:spPr>
        <p:txBody>
          <a:bodyPr/>
          <a:lstStyle/>
          <a:p>
            <a:r>
              <a:rPr lang="de-DE"/>
              <a:t>Optionaler Kapitelname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0680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Vertikaler Textplatzhalter 18">
            <a:extLst>
              <a:ext uri="{FF2B5EF4-FFF2-40B4-BE49-F238E27FC236}">
                <a16:creationId xmlns:a16="http://schemas.microsoft.com/office/drawing/2014/main" id="{76C97D93-7A80-4BD7-90CF-B3BB97D6D083}"/>
              </a:ext>
            </a:extLst>
          </p:cNvPr>
          <p:cNvSpPr>
            <a:spLocks noGrp="1"/>
          </p:cNvSpPr>
          <p:nvPr>
            <p:ph type="body" orient="vert" idx="17"/>
          </p:nvPr>
        </p:nvSpPr>
        <p:spPr/>
        <p:txBody>
          <a:bodyPr/>
          <a:lstStyle/>
          <a:p>
            <a:r>
              <a:rPr lang="de-DE" dirty="0"/>
              <a:t>Fakten, Fakten, Fakten … </a:t>
            </a:r>
          </a:p>
          <a:p>
            <a:r>
              <a:rPr lang="de-DE" dirty="0"/>
              <a:t>zur strategischen Personal-planung</a:t>
            </a:r>
          </a:p>
        </p:txBody>
      </p:sp>
      <p:sp>
        <p:nvSpPr>
          <p:cNvPr id="18" name="Vertikaler Textplatzhalter 17">
            <a:extLst>
              <a:ext uri="{FF2B5EF4-FFF2-40B4-BE49-F238E27FC236}">
                <a16:creationId xmlns:a16="http://schemas.microsoft.com/office/drawing/2014/main" id="{8D7710EB-609D-4C0A-A2F0-48B4BAF146AE}"/>
              </a:ext>
            </a:extLst>
          </p:cNvPr>
          <p:cNvSpPr>
            <a:spLocks noGrp="1"/>
          </p:cNvSpPr>
          <p:nvPr>
            <p:ph type="body" orient="vert" idx="15"/>
          </p:nvPr>
        </p:nvSpPr>
        <p:spPr/>
        <p:txBody>
          <a:bodyPr/>
          <a:lstStyle/>
          <a:p>
            <a:r>
              <a:rPr lang="de-DE" dirty="0"/>
              <a:t>3</a:t>
            </a:r>
          </a:p>
        </p:txBody>
      </p:sp>
      <p:sp>
        <p:nvSpPr>
          <p:cNvPr id="17" name="Vertikaler Textplatzhalter 16">
            <a:extLst>
              <a:ext uri="{FF2B5EF4-FFF2-40B4-BE49-F238E27FC236}">
                <a16:creationId xmlns:a16="http://schemas.microsoft.com/office/drawing/2014/main" id="{37343320-F7D7-4E76-822E-2B31C5A52515}"/>
              </a:ext>
            </a:extLst>
          </p:cNvPr>
          <p:cNvSpPr>
            <a:spLocks noGrp="1"/>
          </p:cNvSpPr>
          <p:nvPr>
            <p:ph type="body" orient="vert" idx="16"/>
          </p:nvPr>
        </p:nvSpPr>
        <p:spPr>
          <a:xfrm>
            <a:off x="6689229" y="7485959"/>
            <a:ext cx="5325963" cy="1620000"/>
          </a:xfrm>
        </p:spPr>
        <p:txBody>
          <a:bodyPr/>
          <a:lstStyle/>
          <a:p>
            <a:r>
              <a:rPr lang="de-DE" dirty="0"/>
              <a:t>Vorbereitende</a:t>
            </a:r>
            <a:br>
              <a:rPr lang="de-DE" dirty="0"/>
            </a:br>
            <a:r>
              <a:rPr lang="de-DE" dirty="0"/>
              <a:t>Aufgaben</a:t>
            </a:r>
          </a:p>
          <a:p>
            <a:endParaRPr lang="de-DE" dirty="0"/>
          </a:p>
        </p:txBody>
      </p:sp>
      <p:sp>
        <p:nvSpPr>
          <p:cNvPr id="14" name="Vertikaler Textplatzhalter 13">
            <a:extLst>
              <a:ext uri="{FF2B5EF4-FFF2-40B4-BE49-F238E27FC236}">
                <a16:creationId xmlns:a16="http://schemas.microsoft.com/office/drawing/2014/main" id="{9EE43B1E-E1DB-4CD0-927C-030448F18D9E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>
          <a:xfrm>
            <a:off x="10035192" y="6387716"/>
            <a:ext cx="1980000" cy="1224000"/>
          </a:xfrm>
        </p:spPr>
        <p:txBody>
          <a:bodyPr/>
          <a:lstStyle/>
          <a:p>
            <a:r>
              <a:rPr lang="de-DE" dirty="0"/>
              <a:t>2</a:t>
            </a:r>
          </a:p>
        </p:txBody>
      </p:sp>
      <p:sp>
        <p:nvSpPr>
          <p:cNvPr id="15" name="Vertikaler Textplatzhalter 14">
            <a:extLst>
              <a:ext uri="{FF2B5EF4-FFF2-40B4-BE49-F238E27FC236}">
                <a16:creationId xmlns:a16="http://schemas.microsoft.com/office/drawing/2014/main" id="{361C2FB0-76FB-4E40-BF98-64A5932AD3D3}"/>
              </a:ext>
            </a:extLst>
          </p:cNvPr>
          <p:cNvSpPr>
            <a:spLocks noGrp="1"/>
          </p:cNvSpPr>
          <p:nvPr>
            <p:ph type="body" orient="vert" idx="12"/>
          </p:nvPr>
        </p:nvSpPr>
        <p:spPr/>
        <p:txBody>
          <a:bodyPr/>
          <a:lstStyle/>
          <a:p>
            <a:r>
              <a:rPr lang="de-DE" dirty="0"/>
              <a:t>Gute Gründe für eine strategische Personal-</a:t>
            </a:r>
            <a:br>
              <a:rPr lang="de-DE" dirty="0"/>
            </a:br>
            <a:r>
              <a:rPr lang="de-DE" dirty="0" err="1"/>
              <a:t>planung</a:t>
            </a:r>
            <a:endParaRPr lang="de-DE" dirty="0"/>
          </a:p>
          <a:p>
            <a:endParaRPr lang="de-DE" dirty="0"/>
          </a:p>
        </p:txBody>
      </p:sp>
      <p:sp>
        <p:nvSpPr>
          <p:cNvPr id="16" name="Vertikaler Textplatzhalter 15">
            <a:extLst>
              <a:ext uri="{FF2B5EF4-FFF2-40B4-BE49-F238E27FC236}">
                <a16:creationId xmlns:a16="http://schemas.microsoft.com/office/drawing/2014/main" id="{43D3FD01-5F5F-421E-BD82-EE8FD23C20D7}"/>
              </a:ext>
            </a:extLst>
          </p:cNvPr>
          <p:cNvSpPr>
            <a:spLocks noGrp="1"/>
          </p:cNvSpPr>
          <p:nvPr>
            <p:ph type="body" orient="vert" idx="14"/>
          </p:nvPr>
        </p:nvSpPr>
        <p:spPr/>
        <p:txBody>
          <a:bodyPr/>
          <a:lstStyle/>
          <a:p>
            <a:r>
              <a:rPr lang="de-DE" dirty="0"/>
              <a:t>1</a:t>
            </a:r>
          </a:p>
        </p:txBody>
      </p:sp>
      <p:sp>
        <p:nvSpPr>
          <p:cNvPr id="338" name="Titel 337">
            <a:extLst>
              <a:ext uri="{FF2B5EF4-FFF2-40B4-BE49-F238E27FC236}">
                <a16:creationId xmlns:a16="http://schemas.microsoft.com/office/drawing/2014/main" id="{D779718D-704F-47D6-870A-CB6A9AFD1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413" y="889000"/>
            <a:ext cx="22350412" cy="1537814"/>
          </a:xfrm>
        </p:spPr>
        <p:txBody>
          <a:bodyPr/>
          <a:lstStyle/>
          <a:p>
            <a:r>
              <a:rPr lang="de-DE" dirty="0"/>
              <a:t>Inhalt der Präsentation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3B485A1-011C-42B2-B579-2863F41FC6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2680000" y="-1"/>
            <a:ext cx="684825" cy="1081093"/>
          </a:xfrm>
        </p:spPr>
        <p:txBody>
          <a:bodyPr/>
          <a:lstStyle/>
          <a:p>
            <a:fld id="{45AE314E-4188-4ABD-A5B6-86FE35594385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8967D0B-4443-4E54-AF5E-932F5F774C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14413" y="-1"/>
            <a:ext cx="21665587" cy="1081094"/>
          </a:xfrm>
        </p:spPr>
        <p:txBody>
          <a:bodyPr/>
          <a:lstStyle/>
          <a:p>
            <a:r>
              <a:rPr lang="de-DE"/>
              <a:t>Optionaler Kapitelname</a:t>
            </a:r>
          </a:p>
        </p:txBody>
      </p:sp>
      <p:pic>
        <p:nvPicPr>
          <p:cNvPr id="49" name="Grafik 48" descr="Ein Bild, das Boden, orange, Sitz enthält.&#10;&#10;Automatisch generierte Beschreibung">
            <a:extLst>
              <a:ext uri="{FF2B5EF4-FFF2-40B4-BE49-F238E27FC236}">
                <a16:creationId xmlns:a16="http://schemas.microsoft.com/office/drawing/2014/main" id="{AFE320EA-C852-46E8-AF7B-65E4253259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403"/>
          <a:stretch/>
        </p:blipFill>
        <p:spPr>
          <a:xfrm>
            <a:off x="12415242" y="3853616"/>
            <a:ext cx="10949582" cy="852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619492"/>
      </p:ext>
    </p:extLst>
  </p:cSld>
  <p:clrMapOvr>
    <a:masterClrMapping/>
  </p:clrMapOvr>
</p:sld>
</file>

<file path=ppt/theme/theme1.xml><?xml version="1.0" encoding="utf-8"?>
<a:theme xmlns:a="http://schemas.openxmlformats.org/drawingml/2006/main" name="INQA PowerPoint Master">
  <a:themeElements>
    <a:clrScheme name="INQA">
      <a:dk1>
        <a:srgbClr val="00004A"/>
      </a:dk1>
      <a:lt1>
        <a:sysClr val="window" lastClr="FFFFFF"/>
      </a:lt1>
      <a:dk2>
        <a:srgbClr val="000000"/>
      </a:dk2>
      <a:lt2>
        <a:srgbClr val="FFFFFF"/>
      </a:lt2>
      <a:accent1>
        <a:srgbClr val="00004A"/>
      </a:accent1>
      <a:accent2>
        <a:srgbClr val="80CDEC"/>
      </a:accent2>
      <a:accent3>
        <a:srgbClr val="F7BB3D"/>
      </a:accent3>
      <a:accent4>
        <a:srgbClr val="C1CA31"/>
      </a:accent4>
      <a:accent5>
        <a:srgbClr val="C0003C"/>
      </a:accent5>
      <a:accent6>
        <a:srgbClr val="00004A"/>
      </a:accent6>
      <a:hlink>
        <a:srgbClr val="00004A"/>
      </a:hlink>
      <a:folHlink>
        <a:srgbClr val="00004A"/>
      </a:folHlink>
    </a:clrScheme>
    <a:fontScheme name="INQA">
      <a:majorFont>
        <a:latin typeface="Ubuntu Medium"/>
        <a:ea typeface=""/>
        <a:cs typeface=""/>
      </a:majorFont>
      <a:minorFont>
        <a:latin typeface="Ubuntu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_INQA_02.potx" id="{5A879F2A-8360-4B98-934B-584D0CEDF264}" vid="{0ADCDD81-EB4A-4B54-B82D-654DD53DAD05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C00299D41447B49BB8D16E552DE0DA8" ma:contentTypeVersion="13" ma:contentTypeDescription="Ein neues Dokument erstellen." ma:contentTypeScope="" ma:versionID="5baf8d1647c45840db00326cedbce244">
  <xsd:schema xmlns:xsd="http://www.w3.org/2001/XMLSchema" xmlns:xs="http://www.w3.org/2001/XMLSchema" xmlns:p="http://schemas.microsoft.com/office/2006/metadata/properties" xmlns:ns2="4ce3304a-e650-4cd2-afae-951fc3b2069a" xmlns:ns3="51bcdde7-d13e-4de7-acf7-e92bdf8733a3" targetNamespace="http://schemas.microsoft.com/office/2006/metadata/properties" ma:root="true" ma:fieldsID="5e81ab63154b6fd07723b89bc7e2b7d1" ns2:_="" ns3:_="">
    <xsd:import namespace="4ce3304a-e650-4cd2-afae-951fc3b2069a"/>
    <xsd:import namespace="51bcdde7-d13e-4de7-acf7-e92bdf8733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e3304a-e650-4cd2-afae-951fc3b206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bcdde7-d13e-4de7-acf7-e92bdf8733a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6F3354-0772-445A-9F02-09B4FFD6BC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e3304a-e650-4cd2-afae-951fc3b2069a"/>
    <ds:schemaRef ds:uri="51bcdde7-d13e-4de7-acf7-e92bdf8733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F7336FD-7BB9-4BF6-9778-E010935BF7E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6948E6C-24A5-4634-B0E1-321C25DDDE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PowerPoint_Umsetzung_v1</Template>
  <TotalTime>0</TotalTime>
  <Words>1737</Words>
  <Application>Microsoft Macintosh PowerPoint</Application>
  <PresentationFormat>Benutzerdefiniert</PresentationFormat>
  <Paragraphs>303</Paragraphs>
  <Slides>33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8" baseType="lpstr">
      <vt:lpstr>Arial</vt:lpstr>
      <vt:lpstr>Calibri</vt:lpstr>
      <vt:lpstr>Ubuntu</vt:lpstr>
      <vt:lpstr>Ubuntu Medium</vt:lpstr>
      <vt:lpstr>INQA PowerPoint Master</vt:lpstr>
      <vt:lpstr>PowerPoint-Präsentation</vt:lpstr>
      <vt:lpstr>PowerPoint-Präsentation</vt:lpstr>
      <vt:lpstr>Strategische Personalplanung</vt:lpstr>
      <vt:lpstr>Strategische Personalplanung</vt:lpstr>
      <vt:lpstr>Der Werkzeugkasten  im Überblick</vt:lpstr>
      <vt:lpstr>Wie unterstützt Sie diese Präsentation?</vt:lpstr>
      <vt:lpstr>PowerPoint-Präsentation</vt:lpstr>
      <vt:lpstr>PowerPoint-Präsentation</vt:lpstr>
      <vt:lpstr>Inhalt der Präsentation</vt:lpstr>
      <vt:lpstr>PowerPoint-Präsentation</vt:lpstr>
      <vt:lpstr>Definition einer strategischen Personalplanung</vt:lpstr>
      <vt:lpstr>Mehrwert einer strategischen Personalplanung</vt:lpstr>
      <vt:lpstr>Vorteile für die Belegschaft</vt:lpstr>
      <vt:lpstr>Digitalisierung „vor“-denken</vt:lpstr>
      <vt:lpstr>PowerPoint-Präsentation</vt:lpstr>
      <vt:lpstr>Klärung organisatorischer Fragen</vt:lpstr>
      <vt:lpstr>Wer kümmert sich und macht mit?</vt:lpstr>
      <vt:lpstr>Aufwand für die strategische Personalplanung</vt:lpstr>
      <vt:lpstr>PowerPoint-Präsentation</vt:lpstr>
      <vt:lpstr>Der Ablauf der strategischen Personalplanung</vt:lpstr>
      <vt:lpstr>Schritt 1 – Wie sieht unsere strategische Ausrichtung aus?</vt:lpstr>
      <vt:lpstr>Das „magische Viereck“</vt:lpstr>
      <vt:lpstr>Schritt 2 – Wie setzt sich unsere Belegschaft heute zusammen?</vt:lpstr>
      <vt:lpstr>Schritt 3 – Welche Belegschaft benötigen wir in Zukunft?</vt:lpstr>
      <vt:lpstr>Schritt 4 – Wo haben wir Handlungsbedarf?</vt:lpstr>
      <vt:lpstr>Schritt 5 – Welche Maßnahmen setzen wir um?</vt:lpstr>
      <vt:lpstr>Bearbeitungsschritte der strategischen Personalplanung</vt:lpstr>
      <vt:lpstr>Das IT-Tool zur strategischen Personalplanung</vt:lpstr>
      <vt:lpstr>Die Checklisten zur strategischen Personalplanung</vt:lpstr>
      <vt:lpstr>Mögliche Ansätze zur Folgeplanung</vt:lpstr>
      <vt:lpstr>Planung und Umsetzung von Maßnahmen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Kamil Frankowicz</dc:creator>
  <cp:lastModifiedBy>David Zapp</cp:lastModifiedBy>
  <cp:revision>204</cp:revision>
  <dcterms:created xsi:type="dcterms:W3CDTF">2021-06-03T11:09:40Z</dcterms:created>
  <dcterms:modified xsi:type="dcterms:W3CDTF">2021-08-09T09:29:40Z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0x010100EC00299D41447B49BB8D16E552DE0DA8</vt:lpwstr>
  </property>
</Properties>
</file>